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262" r:id="rId3"/>
    <p:sldId id="256" r:id="rId4"/>
    <p:sldId id="320" r:id="rId5"/>
    <p:sldId id="321" r:id="rId6"/>
    <p:sldId id="257" r:id="rId7"/>
    <p:sldId id="305" r:id="rId8"/>
    <p:sldId id="307" r:id="rId9"/>
    <p:sldId id="308" r:id="rId10"/>
    <p:sldId id="309" r:id="rId11"/>
    <p:sldId id="310" r:id="rId12"/>
    <p:sldId id="311" r:id="rId13"/>
    <p:sldId id="316" r:id="rId14"/>
    <p:sldId id="258" r:id="rId15"/>
    <p:sldId id="318" r:id="rId16"/>
    <p:sldId id="317" r:id="rId17"/>
    <p:sldId id="319" r:id="rId18"/>
    <p:sldId id="32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040"/>
    <a:srgbClr val="05060B"/>
    <a:srgbClr val="FFFFFF"/>
    <a:srgbClr val="000000"/>
    <a:srgbClr val="240000"/>
    <a:srgbClr val="065387"/>
    <a:srgbClr val="63AF24"/>
    <a:srgbClr val="7DD3E4"/>
    <a:srgbClr val="7DD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67BCD-1CB3-431A-A645-4430A94B602E}" v="8" dt="2019-09-18T15:14:44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152" autoAdjust="0"/>
    <p:restoredTop sz="89516" autoAdjust="0"/>
  </p:normalViewPr>
  <p:slideViewPr>
    <p:cSldViewPr snapToGrid="0">
      <p:cViewPr>
        <p:scale>
          <a:sx n="102" d="100"/>
          <a:sy n="102" d="100"/>
        </p:scale>
        <p:origin x="-666" y="-12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18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현 박" userId="94c619d3541f9284" providerId="LiveId" clId="{8F41BDBC-6373-4B02-9F0B-AB5238032571}"/>
    <pc:docChg chg="addSld delSld modSld delMainMaster">
      <pc:chgData name="성현 박" userId="94c619d3541f9284" providerId="LiveId" clId="{8F41BDBC-6373-4B02-9F0B-AB5238032571}" dt="2019-09-18T15:14:50.454" v="157" actId="1036"/>
      <pc:docMkLst>
        <pc:docMk/>
      </pc:docMkLst>
      <pc:sldChg chg="del">
        <pc:chgData name="성현 박" userId="94c619d3541f9284" providerId="LiveId" clId="{8F41BDBC-6373-4B02-9F0B-AB5238032571}" dt="2019-09-18T15:13:44.887" v="0" actId="2696"/>
        <pc:sldMkLst>
          <pc:docMk/>
          <pc:sldMk cId="601389130" sldId="259"/>
        </pc:sldMkLst>
      </pc:sldChg>
      <pc:sldChg chg="del">
        <pc:chgData name="성현 박" userId="94c619d3541f9284" providerId="LiveId" clId="{8F41BDBC-6373-4B02-9F0B-AB5238032571}" dt="2019-09-18T15:13:44.922" v="1" actId="2696"/>
        <pc:sldMkLst>
          <pc:docMk/>
          <pc:sldMk cId="3034211654" sldId="260"/>
        </pc:sldMkLst>
      </pc:sldChg>
      <pc:sldChg chg="addSp modSp">
        <pc:chgData name="성현 박" userId="94c619d3541f9284" providerId="LiveId" clId="{8F41BDBC-6373-4B02-9F0B-AB5238032571}" dt="2019-09-18T15:14:50.454" v="157" actId="1036"/>
        <pc:sldMkLst>
          <pc:docMk/>
          <pc:sldMk cId="1275974857" sldId="261"/>
        </pc:sldMkLst>
        <pc:spChg chg="add mod">
          <ac:chgData name="성현 박" userId="94c619d3541f9284" providerId="LiveId" clId="{8F41BDBC-6373-4B02-9F0B-AB5238032571}" dt="2019-09-18T15:14:47.558" v="156" actId="1035"/>
          <ac:spMkLst>
            <pc:docMk/>
            <pc:sldMk cId="1275974857" sldId="261"/>
            <ac:spMk id="4" creationId="{488E3E11-EB7F-4328-864D-EF5F996B9909}"/>
          </ac:spMkLst>
        </pc:spChg>
        <pc:spChg chg="add mod">
          <ac:chgData name="성현 박" userId="94c619d3541f9284" providerId="LiveId" clId="{8F41BDBC-6373-4B02-9F0B-AB5238032571}" dt="2019-09-18T15:14:50.454" v="157" actId="1036"/>
          <ac:spMkLst>
            <pc:docMk/>
            <pc:sldMk cId="1275974857" sldId="261"/>
            <ac:spMk id="5" creationId="{AFAB3526-FCFA-4BF2-B50C-25B7054F979E}"/>
          </ac:spMkLst>
        </pc:spChg>
      </pc:sldChg>
      <pc:sldChg chg="del">
        <pc:chgData name="성현 박" userId="94c619d3541f9284" providerId="LiveId" clId="{8F41BDBC-6373-4B02-9F0B-AB5238032571}" dt="2019-09-18T15:13:44.969" v="2" actId="2696"/>
        <pc:sldMkLst>
          <pc:docMk/>
          <pc:sldMk cId="3018756718" sldId="289"/>
        </pc:sldMkLst>
      </pc:sldChg>
      <pc:sldChg chg="del">
        <pc:chgData name="성현 박" userId="94c619d3541f9284" providerId="LiveId" clId="{8F41BDBC-6373-4B02-9F0B-AB5238032571}" dt="2019-09-18T15:13:45.044" v="3" actId="2696"/>
        <pc:sldMkLst>
          <pc:docMk/>
          <pc:sldMk cId="1085274834" sldId="290"/>
        </pc:sldMkLst>
      </pc:sldChg>
      <pc:sldChg chg="del">
        <pc:chgData name="성현 박" userId="94c619d3541f9284" providerId="LiveId" clId="{8F41BDBC-6373-4B02-9F0B-AB5238032571}" dt="2019-09-18T15:13:45.079" v="4" actId="2696"/>
        <pc:sldMkLst>
          <pc:docMk/>
          <pc:sldMk cId="1486580044" sldId="291"/>
        </pc:sldMkLst>
      </pc:sldChg>
      <pc:sldChg chg="del">
        <pc:chgData name="성현 박" userId="94c619d3541f9284" providerId="LiveId" clId="{8F41BDBC-6373-4B02-9F0B-AB5238032571}" dt="2019-09-18T15:13:45.136" v="5" actId="2696"/>
        <pc:sldMkLst>
          <pc:docMk/>
          <pc:sldMk cId="2033921106" sldId="292"/>
        </pc:sldMkLst>
      </pc:sldChg>
      <pc:sldChg chg="del">
        <pc:chgData name="성현 박" userId="94c619d3541f9284" providerId="LiveId" clId="{8F41BDBC-6373-4B02-9F0B-AB5238032571}" dt="2019-09-18T15:13:45.173" v="6" actId="2696"/>
        <pc:sldMkLst>
          <pc:docMk/>
          <pc:sldMk cId="2383222670" sldId="293"/>
        </pc:sldMkLst>
      </pc:sldChg>
      <pc:sldChg chg="del">
        <pc:chgData name="성현 박" userId="94c619d3541f9284" providerId="LiveId" clId="{8F41BDBC-6373-4B02-9F0B-AB5238032571}" dt="2019-09-18T15:13:45.235" v="7" actId="2696"/>
        <pc:sldMkLst>
          <pc:docMk/>
          <pc:sldMk cId="1158328149" sldId="294"/>
        </pc:sldMkLst>
      </pc:sldChg>
      <pc:sldChg chg="del">
        <pc:chgData name="성현 박" userId="94c619d3541f9284" providerId="LiveId" clId="{8F41BDBC-6373-4B02-9F0B-AB5238032571}" dt="2019-09-18T15:13:45.279" v="8" actId="2696"/>
        <pc:sldMkLst>
          <pc:docMk/>
          <pc:sldMk cId="2376377956" sldId="295"/>
        </pc:sldMkLst>
      </pc:sldChg>
      <pc:sldChg chg="del">
        <pc:chgData name="성현 박" userId="94c619d3541f9284" providerId="LiveId" clId="{8F41BDBC-6373-4B02-9F0B-AB5238032571}" dt="2019-09-18T15:13:45.300" v="9" actId="2696"/>
        <pc:sldMkLst>
          <pc:docMk/>
          <pc:sldMk cId="3689203596" sldId="296"/>
        </pc:sldMkLst>
      </pc:sldChg>
      <pc:sldChg chg="del">
        <pc:chgData name="성현 박" userId="94c619d3541f9284" providerId="LiveId" clId="{8F41BDBC-6373-4B02-9F0B-AB5238032571}" dt="2019-09-18T15:13:45.314" v="10" actId="2696"/>
        <pc:sldMkLst>
          <pc:docMk/>
          <pc:sldMk cId="2660496315" sldId="297"/>
        </pc:sldMkLst>
      </pc:sldChg>
      <pc:sldChg chg="del">
        <pc:chgData name="성현 박" userId="94c619d3541f9284" providerId="LiveId" clId="{8F41BDBC-6373-4B02-9F0B-AB5238032571}" dt="2019-09-18T15:13:45.384" v="11" actId="2696"/>
        <pc:sldMkLst>
          <pc:docMk/>
          <pc:sldMk cId="2173204558" sldId="298"/>
        </pc:sldMkLst>
      </pc:sldChg>
      <pc:sldChg chg="del">
        <pc:chgData name="성현 박" userId="94c619d3541f9284" providerId="LiveId" clId="{8F41BDBC-6373-4B02-9F0B-AB5238032571}" dt="2019-09-18T15:13:45.575" v="43" actId="2696"/>
        <pc:sldMkLst>
          <pc:docMk/>
          <pc:sldMk cId="55570482" sldId="299"/>
        </pc:sldMkLst>
      </pc:sldChg>
      <pc:sldChg chg="del">
        <pc:chgData name="성현 박" userId="94c619d3541f9284" providerId="LiveId" clId="{8F41BDBC-6373-4B02-9F0B-AB5238032571}" dt="2019-09-18T15:13:45.617" v="44" actId="2696"/>
        <pc:sldMkLst>
          <pc:docMk/>
          <pc:sldMk cId="2853586963" sldId="300"/>
        </pc:sldMkLst>
      </pc:sldChg>
      <pc:sldChg chg="del">
        <pc:chgData name="성현 박" userId="94c619d3541f9284" providerId="LiveId" clId="{8F41BDBC-6373-4B02-9F0B-AB5238032571}" dt="2019-09-18T15:13:45.659" v="45" actId="2696"/>
        <pc:sldMkLst>
          <pc:docMk/>
          <pc:sldMk cId="1376359747" sldId="301"/>
        </pc:sldMkLst>
      </pc:sldChg>
      <pc:sldChg chg="del">
        <pc:chgData name="성현 박" userId="94c619d3541f9284" providerId="LiveId" clId="{8F41BDBC-6373-4B02-9F0B-AB5238032571}" dt="2019-09-18T15:13:45.734" v="46" actId="2696"/>
        <pc:sldMkLst>
          <pc:docMk/>
          <pc:sldMk cId="1480567349" sldId="302"/>
        </pc:sldMkLst>
      </pc:sldChg>
      <pc:sldChg chg="del">
        <pc:chgData name="성현 박" userId="94c619d3541f9284" providerId="LiveId" clId="{8F41BDBC-6373-4B02-9F0B-AB5238032571}" dt="2019-09-18T15:13:45.795" v="60" actId="2696"/>
        <pc:sldMkLst>
          <pc:docMk/>
          <pc:sldMk cId="3416947401" sldId="304"/>
        </pc:sldMkLst>
      </pc:sldChg>
      <pc:sldChg chg="del">
        <pc:chgData name="성현 박" userId="94c619d3541f9284" providerId="LiveId" clId="{8F41BDBC-6373-4B02-9F0B-AB5238032571}" dt="2019-09-18T15:13:46.101" v="113" actId="2696"/>
        <pc:sldMkLst>
          <pc:docMk/>
          <pc:sldMk cId="1631584136" sldId="306"/>
        </pc:sldMkLst>
      </pc:sldChg>
      <pc:sldChg chg="del">
        <pc:chgData name="성현 박" userId="94c619d3541f9284" providerId="LiveId" clId="{8F41BDBC-6373-4B02-9F0B-AB5238032571}" dt="2019-09-18T15:13:45.899" v="94" actId="2696"/>
        <pc:sldMkLst>
          <pc:docMk/>
          <pc:sldMk cId="2715485625" sldId="314"/>
        </pc:sldMkLst>
      </pc:sldChg>
      <pc:sldChg chg="del">
        <pc:chgData name="성현 박" userId="94c619d3541f9284" providerId="LiveId" clId="{8F41BDBC-6373-4B02-9F0B-AB5238032571}" dt="2019-09-18T15:13:45.989" v="95" actId="2696"/>
        <pc:sldMkLst>
          <pc:docMk/>
          <pc:sldMk cId="4005688109" sldId="315"/>
        </pc:sldMkLst>
      </pc:sldChg>
      <pc:sldChg chg="addSp delSp modSp add">
        <pc:chgData name="성현 박" userId="94c619d3541f9284" providerId="LiveId" clId="{8F41BDBC-6373-4B02-9F0B-AB5238032571}" dt="2019-09-18T15:14:10.913" v="132" actId="20577"/>
        <pc:sldMkLst>
          <pc:docMk/>
          <pc:sldMk cId="3020938050" sldId="322"/>
        </pc:sldMkLst>
        <pc:spChg chg="del">
          <ac:chgData name="성현 박" userId="94c619d3541f9284" providerId="LiveId" clId="{8F41BDBC-6373-4B02-9F0B-AB5238032571}" dt="2019-09-18T15:13:56.792" v="115"/>
          <ac:spMkLst>
            <pc:docMk/>
            <pc:sldMk cId="3020938050" sldId="322"/>
            <ac:spMk id="2" creationId="{582C41B9-4DAE-48FF-8F6F-4E49D1FCFC78}"/>
          </ac:spMkLst>
        </pc:spChg>
        <pc:spChg chg="del">
          <ac:chgData name="성현 박" userId="94c619d3541f9284" providerId="LiveId" clId="{8F41BDBC-6373-4B02-9F0B-AB5238032571}" dt="2019-09-18T15:13:56.792" v="115"/>
          <ac:spMkLst>
            <pc:docMk/>
            <pc:sldMk cId="3020938050" sldId="322"/>
            <ac:spMk id="3" creationId="{CA2990A2-D46E-4B31-9ED6-18E8010EA278}"/>
          </ac:spMkLst>
        </pc:spChg>
        <pc:spChg chg="add mod">
          <ac:chgData name="성현 박" userId="94c619d3541f9284" providerId="LiveId" clId="{8F41BDBC-6373-4B02-9F0B-AB5238032571}" dt="2019-09-18T15:14:10.913" v="132" actId="20577"/>
          <ac:spMkLst>
            <pc:docMk/>
            <pc:sldMk cId="3020938050" sldId="322"/>
            <ac:spMk id="4" creationId="{1EAF0B10-18EC-4145-B6AF-5CEED858E302}"/>
          </ac:spMkLst>
        </pc:spChg>
        <pc:spChg chg="add mod">
          <ac:chgData name="성현 박" userId="94c619d3541f9284" providerId="LiveId" clId="{8F41BDBC-6373-4B02-9F0B-AB5238032571}" dt="2019-09-18T15:14:05.792" v="116"/>
          <ac:spMkLst>
            <pc:docMk/>
            <pc:sldMk cId="3020938050" sldId="322"/>
            <ac:spMk id="5" creationId="{71E13774-260A-4D2F-897C-8462C4A99A5E}"/>
          </ac:spMkLst>
        </pc:spChg>
      </pc:sldChg>
      <pc:sldMasterChg chg="del delSldLayout">
        <pc:chgData name="성현 박" userId="94c619d3541f9284" providerId="LiveId" clId="{8F41BDBC-6373-4B02-9F0B-AB5238032571}" dt="2019-09-18T15:13:45.487" v="42" actId="2696"/>
        <pc:sldMasterMkLst>
          <pc:docMk/>
          <pc:sldMasterMk cId="317707868" sldId="2147483662"/>
        </pc:sldMasterMkLst>
        <pc:sldLayoutChg chg="del">
          <pc:chgData name="성현 박" userId="94c619d3541f9284" providerId="LiveId" clId="{8F41BDBC-6373-4B02-9F0B-AB5238032571}" dt="2019-09-18T15:13:45.387" v="12" actId="2696"/>
          <pc:sldLayoutMkLst>
            <pc:docMk/>
            <pc:sldMasterMk cId="317707868" sldId="2147483662"/>
            <pc:sldLayoutMk cId="1021752870" sldId="2147483663"/>
          </pc:sldLayoutMkLst>
        </pc:sldLayoutChg>
        <pc:sldLayoutChg chg="del">
          <pc:chgData name="성현 박" userId="94c619d3541f9284" providerId="LiveId" clId="{8F41BDBC-6373-4B02-9F0B-AB5238032571}" dt="2019-09-18T15:13:45.389" v="13" actId="2696"/>
          <pc:sldLayoutMkLst>
            <pc:docMk/>
            <pc:sldMasterMk cId="317707868" sldId="2147483662"/>
            <pc:sldLayoutMk cId="612155052" sldId="2147483664"/>
          </pc:sldLayoutMkLst>
        </pc:sldLayoutChg>
        <pc:sldLayoutChg chg="del">
          <pc:chgData name="성현 박" userId="94c619d3541f9284" providerId="LiveId" clId="{8F41BDBC-6373-4B02-9F0B-AB5238032571}" dt="2019-09-18T15:13:45.393" v="14" actId="2696"/>
          <pc:sldLayoutMkLst>
            <pc:docMk/>
            <pc:sldMasterMk cId="317707868" sldId="2147483662"/>
            <pc:sldLayoutMk cId="428234644" sldId="2147483665"/>
          </pc:sldLayoutMkLst>
        </pc:sldLayoutChg>
        <pc:sldLayoutChg chg="del">
          <pc:chgData name="성현 박" userId="94c619d3541f9284" providerId="LiveId" clId="{8F41BDBC-6373-4B02-9F0B-AB5238032571}" dt="2019-09-18T15:13:45.395" v="15" actId="2696"/>
          <pc:sldLayoutMkLst>
            <pc:docMk/>
            <pc:sldMasterMk cId="317707868" sldId="2147483662"/>
            <pc:sldLayoutMk cId="3071324566" sldId="2147483666"/>
          </pc:sldLayoutMkLst>
        </pc:sldLayoutChg>
        <pc:sldLayoutChg chg="del">
          <pc:chgData name="성현 박" userId="94c619d3541f9284" providerId="LiveId" clId="{8F41BDBC-6373-4B02-9F0B-AB5238032571}" dt="2019-09-18T15:13:45.398" v="16" actId="2696"/>
          <pc:sldLayoutMkLst>
            <pc:docMk/>
            <pc:sldMasterMk cId="317707868" sldId="2147483662"/>
            <pc:sldLayoutMk cId="2663500644" sldId="2147483667"/>
          </pc:sldLayoutMkLst>
        </pc:sldLayoutChg>
        <pc:sldLayoutChg chg="del">
          <pc:chgData name="성현 박" userId="94c619d3541f9284" providerId="LiveId" clId="{8F41BDBC-6373-4B02-9F0B-AB5238032571}" dt="2019-09-18T15:13:45.401" v="17" actId="2696"/>
          <pc:sldLayoutMkLst>
            <pc:docMk/>
            <pc:sldMasterMk cId="317707868" sldId="2147483662"/>
            <pc:sldLayoutMk cId="1524795014" sldId="2147483668"/>
          </pc:sldLayoutMkLst>
        </pc:sldLayoutChg>
        <pc:sldLayoutChg chg="del">
          <pc:chgData name="성현 박" userId="94c619d3541f9284" providerId="LiveId" clId="{8F41BDBC-6373-4B02-9F0B-AB5238032571}" dt="2019-09-18T15:13:45.404" v="18" actId="2696"/>
          <pc:sldLayoutMkLst>
            <pc:docMk/>
            <pc:sldMasterMk cId="317707868" sldId="2147483662"/>
            <pc:sldLayoutMk cId="66251202" sldId="2147483669"/>
          </pc:sldLayoutMkLst>
        </pc:sldLayoutChg>
        <pc:sldLayoutChg chg="del">
          <pc:chgData name="성현 박" userId="94c619d3541f9284" providerId="LiveId" clId="{8F41BDBC-6373-4B02-9F0B-AB5238032571}" dt="2019-09-18T15:13:45.406" v="19" actId="2696"/>
          <pc:sldLayoutMkLst>
            <pc:docMk/>
            <pc:sldMasterMk cId="317707868" sldId="2147483662"/>
            <pc:sldLayoutMk cId="1201531757" sldId="2147483670"/>
          </pc:sldLayoutMkLst>
        </pc:sldLayoutChg>
        <pc:sldLayoutChg chg="del">
          <pc:chgData name="성현 박" userId="94c619d3541f9284" providerId="LiveId" clId="{8F41BDBC-6373-4B02-9F0B-AB5238032571}" dt="2019-09-18T15:13:45.409" v="20" actId="2696"/>
          <pc:sldLayoutMkLst>
            <pc:docMk/>
            <pc:sldMasterMk cId="317707868" sldId="2147483662"/>
            <pc:sldLayoutMk cId="4259710767" sldId="2147483671"/>
          </pc:sldLayoutMkLst>
        </pc:sldLayoutChg>
        <pc:sldLayoutChg chg="del">
          <pc:chgData name="성현 박" userId="94c619d3541f9284" providerId="LiveId" clId="{8F41BDBC-6373-4B02-9F0B-AB5238032571}" dt="2019-09-18T15:13:45.411" v="21" actId="2696"/>
          <pc:sldLayoutMkLst>
            <pc:docMk/>
            <pc:sldMasterMk cId="317707868" sldId="2147483662"/>
            <pc:sldLayoutMk cId="4030679687" sldId="2147483672"/>
          </pc:sldLayoutMkLst>
        </pc:sldLayoutChg>
        <pc:sldLayoutChg chg="del">
          <pc:chgData name="성현 박" userId="94c619d3541f9284" providerId="LiveId" clId="{8F41BDBC-6373-4B02-9F0B-AB5238032571}" dt="2019-09-18T15:13:45.414" v="22" actId="2696"/>
          <pc:sldLayoutMkLst>
            <pc:docMk/>
            <pc:sldMasterMk cId="317707868" sldId="2147483662"/>
            <pc:sldLayoutMk cId="1980927826" sldId="2147483673"/>
          </pc:sldLayoutMkLst>
        </pc:sldLayoutChg>
        <pc:sldLayoutChg chg="del">
          <pc:chgData name="성현 박" userId="94c619d3541f9284" providerId="LiveId" clId="{8F41BDBC-6373-4B02-9F0B-AB5238032571}" dt="2019-09-18T15:13:45.417" v="23" actId="2696"/>
          <pc:sldLayoutMkLst>
            <pc:docMk/>
            <pc:sldMasterMk cId="317707868" sldId="2147483662"/>
            <pc:sldLayoutMk cId="2845909788" sldId="2147483674"/>
          </pc:sldLayoutMkLst>
        </pc:sldLayoutChg>
        <pc:sldLayoutChg chg="del">
          <pc:chgData name="성현 박" userId="94c619d3541f9284" providerId="LiveId" clId="{8F41BDBC-6373-4B02-9F0B-AB5238032571}" dt="2019-09-18T15:13:45.419" v="24" actId="2696"/>
          <pc:sldLayoutMkLst>
            <pc:docMk/>
            <pc:sldMasterMk cId="317707868" sldId="2147483662"/>
            <pc:sldLayoutMk cId="662113129" sldId="2147483675"/>
          </pc:sldLayoutMkLst>
        </pc:sldLayoutChg>
        <pc:sldLayoutChg chg="del">
          <pc:chgData name="성현 박" userId="94c619d3541f9284" providerId="LiveId" clId="{8F41BDBC-6373-4B02-9F0B-AB5238032571}" dt="2019-09-18T15:13:45.422" v="25" actId="2696"/>
          <pc:sldLayoutMkLst>
            <pc:docMk/>
            <pc:sldMasterMk cId="317707868" sldId="2147483662"/>
            <pc:sldLayoutMk cId="1662902788" sldId="2147483676"/>
          </pc:sldLayoutMkLst>
        </pc:sldLayoutChg>
        <pc:sldLayoutChg chg="del">
          <pc:chgData name="성현 박" userId="94c619d3541f9284" providerId="LiveId" clId="{8F41BDBC-6373-4B02-9F0B-AB5238032571}" dt="2019-09-18T15:13:45.425" v="26" actId="2696"/>
          <pc:sldLayoutMkLst>
            <pc:docMk/>
            <pc:sldMasterMk cId="317707868" sldId="2147483662"/>
            <pc:sldLayoutMk cId="3307028261" sldId="2147483677"/>
          </pc:sldLayoutMkLst>
        </pc:sldLayoutChg>
        <pc:sldLayoutChg chg="del">
          <pc:chgData name="성현 박" userId="94c619d3541f9284" providerId="LiveId" clId="{8F41BDBC-6373-4B02-9F0B-AB5238032571}" dt="2019-09-18T15:13:45.428" v="27" actId="2696"/>
          <pc:sldLayoutMkLst>
            <pc:docMk/>
            <pc:sldMasterMk cId="317707868" sldId="2147483662"/>
            <pc:sldLayoutMk cId="1034849829" sldId="2147483678"/>
          </pc:sldLayoutMkLst>
        </pc:sldLayoutChg>
        <pc:sldLayoutChg chg="del">
          <pc:chgData name="성현 박" userId="94c619d3541f9284" providerId="LiveId" clId="{8F41BDBC-6373-4B02-9F0B-AB5238032571}" dt="2019-09-18T15:13:45.430" v="28" actId="2696"/>
          <pc:sldLayoutMkLst>
            <pc:docMk/>
            <pc:sldMasterMk cId="317707868" sldId="2147483662"/>
            <pc:sldLayoutMk cId="2223333782" sldId="2147483679"/>
          </pc:sldLayoutMkLst>
        </pc:sldLayoutChg>
        <pc:sldLayoutChg chg="del">
          <pc:chgData name="성현 박" userId="94c619d3541f9284" providerId="LiveId" clId="{8F41BDBC-6373-4B02-9F0B-AB5238032571}" dt="2019-09-18T15:13:45.433" v="29" actId="2696"/>
          <pc:sldLayoutMkLst>
            <pc:docMk/>
            <pc:sldMasterMk cId="317707868" sldId="2147483662"/>
            <pc:sldLayoutMk cId="619701870" sldId="2147483680"/>
          </pc:sldLayoutMkLst>
        </pc:sldLayoutChg>
        <pc:sldLayoutChg chg="del">
          <pc:chgData name="성현 박" userId="94c619d3541f9284" providerId="LiveId" clId="{8F41BDBC-6373-4B02-9F0B-AB5238032571}" dt="2019-09-18T15:13:45.437" v="30" actId="2696"/>
          <pc:sldLayoutMkLst>
            <pc:docMk/>
            <pc:sldMasterMk cId="317707868" sldId="2147483662"/>
            <pc:sldLayoutMk cId="2268816659" sldId="2147483681"/>
          </pc:sldLayoutMkLst>
        </pc:sldLayoutChg>
        <pc:sldLayoutChg chg="del">
          <pc:chgData name="성현 박" userId="94c619d3541f9284" providerId="LiveId" clId="{8F41BDBC-6373-4B02-9F0B-AB5238032571}" dt="2019-09-18T15:13:45.439" v="31" actId="2696"/>
          <pc:sldLayoutMkLst>
            <pc:docMk/>
            <pc:sldMasterMk cId="317707868" sldId="2147483662"/>
            <pc:sldLayoutMk cId="2681224992" sldId="2147483682"/>
          </pc:sldLayoutMkLst>
        </pc:sldLayoutChg>
        <pc:sldLayoutChg chg="del">
          <pc:chgData name="성현 박" userId="94c619d3541f9284" providerId="LiveId" clId="{8F41BDBC-6373-4B02-9F0B-AB5238032571}" dt="2019-09-18T15:13:45.442" v="32" actId="2696"/>
          <pc:sldLayoutMkLst>
            <pc:docMk/>
            <pc:sldMasterMk cId="317707868" sldId="2147483662"/>
            <pc:sldLayoutMk cId="3027420376" sldId="2147483683"/>
          </pc:sldLayoutMkLst>
        </pc:sldLayoutChg>
        <pc:sldLayoutChg chg="del">
          <pc:chgData name="성현 박" userId="94c619d3541f9284" providerId="LiveId" clId="{8F41BDBC-6373-4B02-9F0B-AB5238032571}" dt="2019-09-18T15:13:45.445" v="33" actId="2696"/>
          <pc:sldLayoutMkLst>
            <pc:docMk/>
            <pc:sldMasterMk cId="317707868" sldId="2147483662"/>
            <pc:sldLayoutMk cId="3693825254" sldId="2147483684"/>
          </pc:sldLayoutMkLst>
        </pc:sldLayoutChg>
        <pc:sldLayoutChg chg="del">
          <pc:chgData name="성현 박" userId="94c619d3541f9284" providerId="LiveId" clId="{8F41BDBC-6373-4B02-9F0B-AB5238032571}" dt="2019-09-18T15:13:45.464" v="34" actId="2696"/>
          <pc:sldLayoutMkLst>
            <pc:docMk/>
            <pc:sldMasterMk cId="317707868" sldId="2147483662"/>
            <pc:sldLayoutMk cId="2226329163" sldId="2147483685"/>
          </pc:sldLayoutMkLst>
        </pc:sldLayoutChg>
        <pc:sldLayoutChg chg="del">
          <pc:chgData name="성현 박" userId="94c619d3541f9284" providerId="LiveId" clId="{8F41BDBC-6373-4B02-9F0B-AB5238032571}" dt="2019-09-18T15:13:45.469" v="35" actId="2696"/>
          <pc:sldLayoutMkLst>
            <pc:docMk/>
            <pc:sldMasterMk cId="317707868" sldId="2147483662"/>
            <pc:sldLayoutMk cId="4273678006" sldId="2147483686"/>
          </pc:sldLayoutMkLst>
        </pc:sldLayoutChg>
        <pc:sldLayoutChg chg="del">
          <pc:chgData name="성현 박" userId="94c619d3541f9284" providerId="LiveId" clId="{8F41BDBC-6373-4B02-9F0B-AB5238032571}" dt="2019-09-18T15:13:45.471" v="36" actId="2696"/>
          <pc:sldLayoutMkLst>
            <pc:docMk/>
            <pc:sldMasterMk cId="317707868" sldId="2147483662"/>
            <pc:sldLayoutMk cId="578886379" sldId="2147483687"/>
          </pc:sldLayoutMkLst>
        </pc:sldLayoutChg>
        <pc:sldLayoutChg chg="del">
          <pc:chgData name="성현 박" userId="94c619d3541f9284" providerId="LiveId" clId="{8F41BDBC-6373-4B02-9F0B-AB5238032571}" dt="2019-09-18T15:13:45.473" v="37" actId="2696"/>
          <pc:sldLayoutMkLst>
            <pc:docMk/>
            <pc:sldMasterMk cId="317707868" sldId="2147483662"/>
            <pc:sldLayoutMk cId="3087839065" sldId="2147483688"/>
          </pc:sldLayoutMkLst>
        </pc:sldLayoutChg>
        <pc:sldLayoutChg chg="del">
          <pc:chgData name="성현 박" userId="94c619d3541f9284" providerId="LiveId" clId="{8F41BDBC-6373-4B02-9F0B-AB5238032571}" dt="2019-09-18T15:13:45.476" v="38" actId="2696"/>
          <pc:sldLayoutMkLst>
            <pc:docMk/>
            <pc:sldMasterMk cId="317707868" sldId="2147483662"/>
            <pc:sldLayoutMk cId="557236799" sldId="2147483689"/>
          </pc:sldLayoutMkLst>
        </pc:sldLayoutChg>
        <pc:sldLayoutChg chg="del">
          <pc:chgData name="성현 박" userId="94c619d3541f9284" providerId="LiveId" clId="{8F41BDBC-6373-4B02-9F0B-AB5238032571}" dt="2019-09-18T15:13:45.479" v="39" actId="2696"/>
          <pc:sldLayoutMkLst>
            <pc:docMk/>
            <pc:sldMasterMk cId="317707868" sldId="2147483662"/>
            <pc:sldLayoutMk cId="985106096" sldId="2147483690"/>
          </pc:sldLayoutMkLst>
        </pc:sldLayoutChg>
        <pc:sldLayoutChg chg="del">
          <pc:chgData name="성현 박" userId="94c619d3541f9284" providerId="LiveId" clId="{8F41BDBC-6373-4B02-9F0B-AB5238032571}" dt="2019-09-18T15:13:45.481" v="40" actId="2696"/>
          <pc:sldLayoutMkLst>
            <pc:docMk/>
            <pc:sldMasterMk cId="317707868" sldId="2147483662"/>
            <pc:sldLayoutMk cId="3535412191" sldId="2147483691"/>
          </pc:sldLayoutMkLst>
        </pc:sldLayoutChg>
        <pc:sldLayoutChg chg="del">
          <pc:chgData name="성현 박" userId="94c619d3541f9284" providerId="LiveId" clId="{8F41BDBC-6373-4B02-9F0B-AB5238032571}" dt="2019-09-18T15:13:45.483" v="41" actId="2696"/>
          <pc:sldLayoutMkLst>
            <pc:docMk/>
            <pc:sldMasterMk cId="317707868" sldId="2147483662"/>
            <pc:sldLayoutMk cId="2969980613" sldId="2147483692"/>
          </pc:sldLayoutMkLst>
        </pc:sldLayoutChg>
      </pc:sldMasterChg>
      <pc:sldMasterChg chg="del delSldLayout">
        <pc:chgData name="성현 박" userId="94c619d3541f9284" providerId="LiveId" clId="{8F41BDBC-6373-4B02-9F0B-AB5238032571}" dt="2019-09-18T15:13:45.775" v="59" actId="2696"/>
        <pc:sldMasterMkLst>
          <pc:docMk/>
          <pc:sldMasterMk cId="1051599071" sldId="2147483693"/>
        </pc:sldMasterMkLst>
        <pc:sldLayoutChg chg="del">
          <pc:chgData name="성현 박" userId="94c619d3541f9284" providerId="LiveId" clId="{8F41BDBC-6373-4B02-9F0B-AB5238032571}" dt="2019-09-18T15:13:45.736" v="47" actId="2696"/>
          <pc:sldLayoutMkLst>
            <pc:docMk/>
            <pc:sldMasterMk cId="1051599071" sldId="2147483693"/>
            <pc:sldLayoutMk cId="167192656" sldId="2147483694"/>
          </pc:sldLayoutMkLst>
        </pc:sldLayoutChg>
        <pc:sldLayoutChg chg="del">
          <pc:chgData name="성현 박" userId="94c619d3541f9284" providerId="LiveId" clId="{8F41BDBC-6373-4B02-9F0B-AB5238032571}" dt="2019-09-18T15:13:45.739" v="48" actId="2696"/>
          <pc:sldLayoutMkLst>
            <pc:docMk/>
            <pc:sldMasterMk cId="1051599071" sldId="2147483693"/>
            <pc:sldLayoutMk cId="1865787645" sldId="2147483695"/>
          </pc:sldLayoutMkLst>
        </pc:sldLayoutChg>
        <pc:sldLayoutChg chg="del">
          <pc:chgData name="성현 박" userId="94c619d3541f9284" providerId="LiveId" clId="{8F41BDBC-6373-4B02-9F0B-AB5238032571}" dt="2019-09-18T15:13:45.741" v="49" actId="2696"/>
          <pc:sldLayoutMkLst>
            <pc:docMk/>
            <pc:sldMasterMk cId="1051599071" sldId="2147483693"/>
            <pc:sldLayoutMk cId="1011627504" sldId="2147483696"/>
          </pc:sldLayoutMkLst>
        </pc:sldLayoutChg>
        <pc:sldLayoutChg chg="del">
          <pc:chgData name="성현 박" userId="94c619d3541f9284" providerId="LiveId" clId="{8F41BDBC-6373-4B02-9F0B-AB5238032571}" dt="2019-09-18T15:13:45.744" v="50" actId="2696"/>
          <pc:sldLayoutMkLst>
            <pc:docMk/>
            <pc:sldMasterMk cId="1051599071" sldId="2147483693"/>
            <pc:sldLayoutMk cId="2710165306" sldId="2147483697"/>
          </pc:sldLayoutMkLst>
        </pc:sldLayoutChg>
        <pc:sldLayoutChg chg="del">
          <pc:chgData name="성현 박" userId="94c619d3541f9284" providerId="LiveId" clId="{8F41BDBC-6373-4B02-9F0B-AB5238032571}" dt="2019-09-18T15:13:45.747" v="51" actId="2696"/>
          <pc:sldLayoutMkLst>
            <pc:docMk/>
            <pc:sldMasterMk cId="1051599071" sldId="2147483693"/>
            <pc:sldLayoutMk cId="3654876486" sldId="2147483698"/>
          </pc:sldLayoutMkLst>
        </pc:sldLayoutChg>
        <pc:sldLayoutChg chg="del">
          <pc:chgData name="성현 박" userId="94c619d3541f9284" providerId="LiveId" clId="{8F41BDBC-6373-4B02-9F0B-AB5238032571}" dt="2019-09-18T15:13:45.751" v="52" actId="2696"/>
          <pc:sldLayoutMkLst>
            <pc:docMk/>
            <pc:sldMasterMk cId="1051599071" sldId="2147483693"/>
            <pc:sldLayoutMk cId="50452953" sldId="2147483699"/>
          </pc:sldLayoutMkLst>
        </pc:sldLayoutChg>
        <pc:sldLayoutChg chg="del">
          <pc:chgData name="성현 박" userId="94c619d3541f9284" providerId="LiveId" clId="{8F41BDBC-6373-4B02-9F0B-AB5238032571}" dt="2019-09-18T15:13:45.753" v="53" actId="2696"/>
          <pc:sldLayoutMkLst>
            <pc:docMk/>
            <pc:sldMasterMk cId="1051599071" sldId="2147483693"/>
            <pc:sldLayoutMk cId="2237551786" sldId="2147483700"/>
          </pc:sldLayoutMkLst>
        </pc:sldLayoutChg>
        <pc:sldLayoutChg chg="del">
          <pc:chgData name="성현 박" userId="94c619d3541f9284" providerId="LiveId" clId="{8F41BDBC-6373-4B02-9F0B-AB5238032571}" dt="2019-09-18T15:13:45.755" v="54" actId="2696"/>
          <pc:sldLayoutMkLst>
            <pc:docMk/>
            <pc:sldMasterMk cId="1051599071" sldId="2147483693"/>
            <pc:sldLayoutMk cId="3577599824" sldId="2147483701"/>
          </pc:sldLayoutMkLst>
        </pc:sldLayoutChg>
        <pc:sldLayoutChg chg="del">
          <pc:chgData name="성현 박" userId="94c619d3541f9284" providerId="LiveId" clId="{8F41BDBC-6373-4B02-9F0B-AB5238032571}" dt="2019-09-18T15:13:45.759" v="55" actId="2696"/>
          <pc:sldLayoutMkLst>
            <pc:docMk/>
            <pc:sldMasterMk cId="1051599071" sldId="2147483693"/>
            <pc:sldLayoutMk cId="1349393396" sldId="2147483702"/>
          </pc:sldLayoutMkLst>
        </pc:sldLayoutChg>
        <pc:sldLayoutChg chg="del">
          <pc:chgData name="성현 박" userId="94c619d3541f9284" providerId="LiveId" clId="{8F41BDBC-6373-4B02-9F0B-AB5238032571}" dt="2019-09-18T15:13:45.761" v="56" actId="2696"/>
          <pc:sldLayoutMkLst>
            <pc:docMk/>
            <pc:sldMasterMk cId="1051599071" sldId="2147483693"/>
            <pc:sldLayoutMk cId="1169770549" sldId="2147483703"/>
          </pc:sldLayoutMkLst>
        </pc:sldLayoutChg>
        <pc:sldLayoutChg chg="del">
          <pc:chgData name="성현 박" userId="94c619d3541f9284" providerId="LiveId" clId="{8F41BDBC-6373-4B02-9F0B-AB5238032571}" dt="2019-09-18T15:13:45.765" v="57" actId="2696"/>
          <pc:sldLayoutMkLst>
            <pc:docMk/>
            <pc:sldMasterMk cId="1051599071" sldId="2147483693"/>
            <pc:sldLayoutMk cId="2762318814" sldId="2147483704"/>
          </pc:sldLayoutMkLst>
        </pc:sldLayoutChg>
        <pc:sldLayoutChg chg="del">
          <pc:chgData name="성현 박" userId="94c619d3541f9284" providerId="LiveId" clId="{8F41BDBC-6373-4B02-9F0B-AB5238032571}" dt="2019-09-18T15:13:45.768" v="58" actId="2696"/>
          <pc:sldLayoutMkLst>
            <pc:docMk/>
            <pc:sldMasterMk cId="1051599071" sldId="2147483693"/>
            <pc:sldLayoutMk cId="787626664" sldId="2147483705"/>
          </pc:sldLayoutMkLst>
        </pc:sldLayoutChg>
      </pc:sldMasterChg>
      <pc:sldMasterChg chg="del delSldLayout">
        <pc:chgData name="성현 박" userId="94c619d3541f9284" providerId="LiveId" clId="{8F41BDBC-6373-4B02-9F0B-AB5238032571}" dt="2019-09-18T15:13:45.888" v="93" actId="2696"/>
        <pc:sldMasterMkLst>
          <pc:docMk/>
          <pc:sldMasterMk cId="320814164" sldId="2147483709"/>
        </pc:sldMasterMkLst>
        <pc:sldLayoutChg chg="del">
          <pc:chgData name="성현 박" userId="94c619d3541f9284" providerId="LiveId" clId="{8F41BDBC-6373-4B02-9F0B-AB5238032571}" dt="2019-09-18T15:13:45.797" v="61" actId="2696"/>
          <pc:sldLayoutMkLst>
            <pc:docMk/>
            <pc:sldMasterMk cId="320814164" sldId="2147483709"/>
            <pc:sldLayoutMk cId="388076995" sldId="2147483710"/>
          </pc:sldLayoutMkLst>
        </pc:sldLayoutChg>
        <pc:sldLayoutChg chg="del">
          <pc:chgData name="성현 박" userId="94c619d3541f9284" providerId="LiveId" clId="{8F41BDBC-6373-4B02-9F0B-AB5238032571}" dt="2019-09-18T15:13:45.800" v="62" actId="2696"/>
          <pc:sldLayoutMkLst>
            <pc:docMk/>
            <pc:sldMasterMk cId="320814164" sldId="2147483709"/>
            <pc:sldLayoutMk cId="2230589320" sldId="2147483711"/>
          </pc:sldLayoutMkLst>
        </pc:sldLayoutChg>
        <pc:sldLayoutChg chg="del">
          <pc:chgData name="성현 박" userId="94c619d3541f9284" providerId="LiveId" clId="{8F41BDBC-6373-4B02-9F0B-AB5238032571}" dt="2019-09-18T15:13:45.803" v="63" actId="2696"/>
          <pc:sldLayoutMkLst>
            <pc:docMk/>
            <pc:sldMasterMk cId="320814164" sldId="2147483709"/>
            <pc:sldLayoutMk cId="3974497280" sldId="2147483712"/>
          </pc:sldLayoutMkLst>
        </pc:sldLayoutChg>
        <pc:sldLayoutChg chg="del">
          <pc:chgData name="성현 박" userId="94c619d3541f9284" providerId="LiveId" clId="{8F41BDBC-6373-4B02-9F0B-AB5238032571}" dt="2019-09-18T15:13:45.806" v="64" actId="2696"/>
          <pc:sldLayoutMkLst>
            <pc:docMk/>
            <pc:sldMasterMk cId="320814164" sldId="2147483709"/>
            <pc:sldLayoutMk cId="3935057213" sldId="2147483713"/>
          </pc:sldLayoutMkLst>
        </pc:sldLayoutChg>
        <pc:sldLayoutChg chg="del">
          <pc:chgData name="성현 박" userId="94c619d3541f9284" providerId="LiveId" clId="{8F41BDBC-6373-4B02-9F0B-AB5238032571}" dt="2019-09-18T15:13:45.808" v="65" actId="2696"/>
          <pc:sldLayoutMkLst>
            <pc:docMk/>
            <pc:sldMasterMk cId="320814164" sldId="2147483709"/>
            <pc:sldLayoutMk cId="2627959286" sldId="2147483714"/>
          </pc:sldLayoutMkLst>
        </pc:sldLayoutChg>
        <pc:sldLayoutChg chg="del">
          <pc:chgData name="성현 박" userId="94c619d3541f9284" providerId="LiveId" clId="{8F41BDBC-6373-4B02-9F0B-AB5238032571}" dt="2019-09-18T15:13:45.811" v="66" actId="2696"/>
          <pc:sldLayoutMkLst>
            <pc:docMk/>
            <pc:sldMasterMk cId="320814164" sldId="2147483709"/>
            <pc:sldLayoutMk cId="2711025707" sldId="2147483715"/>
          </pc:sldLayoutMkLst>
        </pc:sldLayoutChg>
        <pc:sldLayoutChg chg="del">
          <pc:chgData name="성현 박" userId="94c619d3541f9284" providerId="LiveId" clId="{8F41BDBC-6373-4B02-9F0B-AB5238032571}" dt="2019-09-18T15:13:45.814" v="67" actId="2696"/>
          <pc:sldLayoutMkLst>
            <pc:docMk/>
            <pc:sldMasterMk cId="320814164" sldId="2147483709"/>
            <pc:sldLayoutMk cId="491376928" sldId="2147483716"/>
          </pc:sldLayoutMkLst>
        </pc:sldLayoutChg>
        <pc:sldLayoutChg chg="del">
          <pc:chgData name="성현 박" userId="94c619d3541f9284" providerId="LiveId" clId="{8F41BDBC-6373-4B02-9F0B-AB5238032571}" dt="2019-09-18T15:13:45.817" v="68" actId="2696"/>
          <pc:sldLayoutMkLst>
            <pc:docMk/>
            <pc:sldMasterMk cId="320814164" sldId="2147483709"/>
            <pc:sldLayoutMk cId="734010868" sldId="2147483717"/>
          </pc:sldLayoutMkLst>
        </pc:sldLayoutChg>
        <pc:sldLayoutChg chg="del">
          <pc:chgData name="성현 박" userId="94c619d3541f9284" providerId="LiveId" clId="{8F41BDBC-6373-4B02-9F0B-AB5238032571}" dt="2019-09-18T15:13:45.820" v="69" actId="2696"/>
          <pc:sldLayoutMkLst>
            <pc:docMk/>
            <pc:sldMasterMk cId="320814164" sldId="2147483709"/>
            <pc:sldLayoutMk cId="4108638746" sldId="2147483718"/>
          </pc:sldLayoutMkLst>
        </pc:sldLayoutChg>
        <pc:sldLayoutChg chg="del">
          <pc:chgData name="성현 박" userId="94c619d3541f9284" providerId="LiveId" clId="{8F41BDBC-6373-4B02-9F0B-AB5238032571}" dt="2019-09-18T15:13:45.823" v="70" actId="2696"/>
          <pc:sldLayoutMkLst>
            <pc:docMk/>
            <pc:sldMasterMk cId="320814164" sldId="2147483709"/>
            <pc:sldLayoutMk cId="559765823" sldId="2147483719"/>
          </pc:sldLayoutMkLst>
        </pc:sldLayoutChg>
        <pc:sldLayoutChg chg="del">
          <pc:chgData name="성현 박" userId="94c619d3541f9284" providerId="LiveId" clId="{8F41BDBC-6373-4B02-9F0B-AB5238032571}" dt="2019-09-18T15:13:45.825" v="71" actId="2696"/>
          <pc:sldLayoutMkLst>
            <pc:docMk/>
            <pc:sldMasterMk cId="320814164" sldId="2147483709"/>
            <pc:sldLayoutMk cId="3627484243" sldId="2147483720"/>
          </pc:sldLayoutMkLst>
        </pc:sldLayoutChg>
        <pc:sldLayoutChg chg="del">
          <pc:chgData name="성현 박" userId="94c619d3541f9284" providerId="LiveId" clId="{8F41BDBC-6373-4B02-9F0B-AB5238032571}" dt="2019-09-18T15:13:45.828" v="72" actId="2696"/>
          <pc:sldLayoutMkLst>
            <pc:docMk/>
            <pc:sldMasterMk cId="320814164" sldId="2147483709"/>
            <pc:sldLayoutMk cId="3297469167" sldId="2147483721"/>
          </pc:sldLayoutMkLst>
        </pc:sldLayoutChg>
        <pc:sldLayoutChg chg="del">
          <pc:chgData name="성현 박" userId="94c619d3541f9284" providerId="LiveId" clId="{8F41BDBC-6373-4B02-9F0B-AB5238032571}" dt="2019-09-18T15:13:45.831" v="73" actId="2696"/>
          <pc:sldLayoutMkLst>
            <pc:docMk/>
            <pc:sldMasterMk cId="320814164" sldId="2147483709"/>
            <pc:sldLayoutMk cId="4181575919" sldId="2147483722"/>
          </pc:sldLayoutMkLst>
        </pc:sldLayoutChg>
        <pc:sldLayoutChg chg="del">
          <pc:chgData name="성현 박" userId="94c619d3541f9284" providerId="LiveId" clId="{8F41BDBC-6373-4B02-9F0B-AB5238032571}" dt="2019-09-18T15:13:45.834" v="74" actId="2696"/>
          <pc:sldLayoutMkLst>
            <pc:docMk/>
            <pc:sldMasterMk cId="320814164" sldId="2147483709"/>
            <pc:sldLayoutMk cId="3673498773" sldId="2147483723"/>
          </pc:sldLayoutMkLst>
        </pc:sldLayoutChg>
        <pc:sldLayoutChg chg="del">
          <pc:chgData name="성현 박" userId="94c619d3541f9284" providerId="LiveId" clId="{8F41BDBC-6373-4B02-9F0B-AB5238032571}" dt="2019-09-18T15:13:45.837" v="75" actId="2696"/>
          <pc:sldLayoutMkLst>
            <pc:docMk/>
            <pc:sldMasterMk cId="320814164" sldId="2147483709"/>
            <pc:sldLayoutMk cId="1512684219" sldId="2147483724"/>
          </pc:sldLayoutMkLst>
        </pc:sldLayoutChg>
        <pc:sldLayoutChg chg="del">
          <pc:chgData name="성현 박" userId="94c619d3541f9284" providerId="LiveId" clId="{8F41BDBC-6373-4B02-9F0B-AB5238032571}" dt="2019-09-18T15:13:45.840" v="76" actId="2696"/>
          <pc:sldLayoutMkLst>
            <pc:docMk/>
            <pc:sldMasterMk cId="320814164" sldId="2147483709"/>
            <pc:sldLayoutMk cId="3388316161" sldId="2147483725"/>
          </pc:sldLayoutMkLst>
        </pc:sldLayoutChg>
        <pc:sldLayoutChg chg="del">
          <pc:chgData name="성현 박" userId="94c619d3541f9284" providerId="LiveId" clId="{8F41BDBC-6373-4B02-9F0B-AB5238032571}" dt="2019-09-18T15:13:45.843" v="77" actId="2696"/>
          <pc:sldLayoutMkLst>
            <pc:docMk/>
            <pc:sldMasterMk cId="320814164" sldId="2147483709"/>
            <pc:sldLayoutMk cId="4055947518" sldId="2147483726"/>
          </pc:sldLayoutMkLst>
        </pc:sldLayoutChg>
        <pc:sldLayoutChg chg="del">
          <pc:chgData name="성현 박" userId="94c619d3541f9284" providerId="LiveId" clId="{8F41BDBC-6373-4B02-9F0B-AB5238032571}" dt="2019-09-18T15:13:45.846" v="78" actId="2696"/>
          <pc:sldLayoutMkLst>
            <pc:docMk/>
            <pc:sldMasterMk cId="320814164" sldId="2147483709"/>
            <pc:sldLayoutMk cId="2481429024" sldId="2147483727"/>
          </pc:sldLayoutMkLst>
        </pc:sldLayoutChg>
        <pc:sldLayoutChg chg="del">
          <pc:chgData name="성현 박" userId="94c619d3541f9284" providerId="LiveId" clId="{8F41BDBC-6373-4B02-9F0B-AB5238032571}" dt="2019-09-18T15:13:45.848" v="79" actId="2696"/>
          <pc:sldLayoutMkLst>
            <pc:docMk/>
            <pc:sldMasterMk cId="320814164" sldId="2147483709"/>
            <pc:sldLayoutMk cId="4009444331" sldId="2147483728"/>
          </pc:sldLayoutMkLst>
        </pc:sldLayoutChg>
        <pc:sldLayoutChg chg="del">
          <pc:chgData name="성현 박" userId="94c619d3541f9284" providerId="LiveId" clId="{8F41BDBC-6373-4B02-9F0B-AB5238032571}" dt="2019-09-18T15:13:45.852" v="80" actId="2696"/>
          <pc:sldLayoutMkLst>
            <pc:docMk/>
            <pc:sldMasterMk cId="320814164" sldId="2147483709"/>
            <pc:sldLayoutMk cId="4219085461" sldId="2147483729"/>
          </pc:sldLayoutMkLst>
        </pc:sldLayoutChg>
        <pc:sldLayoutChg chg="del">
          <pc:chgData name="성현 박" userId="94c619d3541f9284" providerId="LiveId" clId="{8F41BDBC-6373-4B02-9F0B-AB5238032571}" dt="2019-09-18T15:13:45.854" v="81" actId="2696"/>
          <pc:sldLayoutMkLst>
            <pc:docMk/>
            <pc:sldMasterMk cId="320814164" sldId="2147483709"/>
            <pc:sldLayoutMk cId="3626347458" sldId="2147483730"/>
          </pc:sldLayoutMkLst>
        </pc:sldLayoutChg>
        <pc:sldLayoutChg chg="del">
          <pc:chgData name="성현 박" userId="94c619d3541f9284" providerId="LiveId" clId="{8F41BDBC-6373-4B02-9F0B-AB5238032571}" dt="2019-09-18T15:13:45.857" v="82" actId="2696"/>
          <pc:sldLayoutMkLst>
            <pc:docMk/>
            <pc:sldMasterMk cId="320814164" sldId="2147483709"/>
            <pc:sldLayoutMk cId="3641917743" sldId="2147483731"/>
          </pc:sldLayoutMkLst>
        </pc:sldLayoutChg>
        <pc:sldLayoutChg chg="del">
          <pc:chgData name="성현 박" userId="94c619d3541f9284" providerId="LiveId" clId="{8F41BDBC-6373-4B02-9F0B-AB5238032571}" dt="2019-09-18T15:13:45.858" v="83" actId="2696"/>
          <pc:sldLayoutMkLst>
            <pc:docMk/>
            <pc:sldMasterMk cId="320814164" sldId="2147483709"/>
            <pc:sldLayoutMk cId="3759022281" sldId="2147483732"/>
          </pc:sldLayoutMkLst>
        </pc:sldLayoutChg>
        <pc:sldLayoutChg chg="del">
          <pc:chgData name="성현 박" userId="94c619d3541f9284" providerId="LiveId" clId="{8F41BDBC-6373-4B02-9F0B-AB5238032571}" dt="2019-09-18T15:13:45.861" v="84" actId="2696"/>
          <pc:sldLayoutMkLst>
            <pc:docMk/>
            <pc:sldMasterMk cId="320814164" sldId="2147483709"/>
            <pc:sldLayoutMk cId="1763079863" sldId="2147483733"/>
          </pc:sldLayoutMkLst>
        </pc:sldLayoutChg>
        <pc:sldLayoutChg chg="del">
          <pc:chgData name="성현 박" userId="94c619d3541f9284" providerId="LiveId" clId="{8F41BDBC-6373-4B02-9F0B-AB5238032571}" dt="2019-09-18T15:13:45.864" v="85" actId="2696"/>
          <pc:sldLayoutMkLst>
            <pc:docMk/>
            <pc:sldMasterMk cId="320814164" sldId="2147483709"/>
            <pc:sldLayoutMk cId="2513332894" sldId="2147483734"/>
          </pc:sldLayoutMkLst>
        </pc:sldLayoutChg>
        <pc:sldLayoutChg chg="del">
          <pc:chgData name="성현 박" userId="94c619d3541f9284" providerId="LiveId" clId="{8F41BDBC-6373-4B02-9F0B-AB5238032571}" dt="2019-09-18T15:13:45.867" v="86" actId="2696"/>
          <pc:sldLayoutMkLst>
            <pc:docMk/>
            <pc:sldMasterMk cId="320814164" sldId="2147483709"/>
            <pc:sldLayoutMk cId="2637037222" sldId="2147483735"/>
          </pc:sldLayoutMkLst>
        </pc:sldLayoutChg>
        <pc:sldLayoutChg chg="del">
          <pc:chgData name="성현 박" userId="94c619d3541f9284" providerId="LiveId" clId="{8F41BDBC-6373-4B02-9F0B-AB5238032571}" dt="2019-09-18T15:13:45.869" v="87" actId="2696"/>
          <pc:sldLayoutMkLst>
            <pc:docMk/>
            <pc:sldMasterMk cId="320814164" sldId="2147483709"/>
            <pc:sldLayoutMk cId="3972298008" sldId="2147483736"/>
          </pc:sldLayoutMkLst>
        </pc:sldLayoutChg>
        <pc:sldLayoutChg chg="del">
          <pc:chgData name="성현 박" userId="94c619d3541f9284" providerId="LiveId" clId="{8F41BDBC-6373-4B02-9F0B-AB5238032571}" dt="2019-09-18T15:13:45.872" v="88" actId="2696"/>
          <pc:sldLayoutMkLst>
            <pc:docMk/>
            <pc:sldMasterMk cId="320814164" sldId="2147483709"/>
            <pc:sldLayoutMk cId="1159782331" sldId="2147483737"/>
          </pc:sldLayoutMkLst>
        </pc:sldLayoutChg>
        <pc:sldLayoutChg chg="del">
          <pc:chgData name="성현 박" userId="94c619d3541f9284" providerId="LiveId" clId="{8F41BDBC-6373-4B02-9F0B-AB5238032571}" dt="2019-09-18T15:13:45.875" v="89" actId="2696"/>
          <pc:sldLayoutMkLst>
            <pc:docMk/>
            <pc:sldMasterMk cId="320814164" sldId="2147483709"/>
            <pc:sldLayoutMk cId="2057316143" sldId="2147483738"/>
          </pc:sldLayoutMkLst>
        </pc:sldLayoutChg>
        <pc:sldLayoutChg chg="del">
          <pc:chgData name="성현 박" userId="94c619d3541f9284" providerId="LiveId" clId="{8F41BDBC-6373-4B02-9F0B-AB5238032571}" dt="2019-09-18T15:13:45.878" v="90" actId="2696"/>
          <pc:sldLayoutMkLst>
            <pc:docMk/>
            <pc:sldMasterMk cId="320814164" sldId="2147483709"/>
            <pc:sldLayoutMk cId="216866702" sldId="2147483739"/>
          </pc:sldLayoutMkLst>
        </pc:sldLayoutChg>
        <pc:sldLayoutChg chg="del">
          <pc:chgData name="성현 박" userId="94c619d3541f9284" providerId="LiveId" clId="{8F41BDBC-6373-4B02-9F0B-AB5238032571}" dt="2019-09-18T15:13:45.881" v="91" actId="2696"/>
          <pc:sldLayoutMkLst>
            <pc:docMk/>
            <pc:sldMasterMk cId="320814164" sldId="2147483709"/>
            <pc:sldLayoutMk cId="3868580562" sldId="2147483740"/>
          </pc:sldLayoutMkLst>
        </pc:sldLayoutChg>
        <pc:sldLayoutChg chg="del">
          <pc:chgData name="성현 박" userId="94c619d3541f9284" providerId="LiveId" clId="{8F41BDBC-6373-4B02-9F0B-AB5238032571}" dt="2019-09-18T15:13:45.883" v="92" actId="2696"/>
          <pc:sldLayoutMkLst>
            <pc:docMk/>
            <pc:sldMasterMk cId="320814164" sldId="2147483709"/>
            <pc:sldLayoutMk cId="2461022638" sldId="2147483741"/>
          </pc:sldLayoutMkLst>
        </pc:sldLayoutChg>
      </pc:sldMasterChg>
      <pc:sldMasterChg chg="del delSldLayout">
        <pc:chgData name="성현 박" userId="94c619d3541f9284" providerId="LiveId" clId="{8F41BDBC-6373-4B02-9F0B-AB5238032571}" dt="2019-09-18T15:13:46.037" v="112" actId="2696"/>
        <pc:sldMasterMkLst>
          <pc:docMk/>
          <pc:sldMasterMk cId="3279325845" sldId="2147483742"/>
        </pc:sldMasterMkLst>
        <pc:sldLayoutChg chg="del">
          <pc:chgData name="성현 박" userId="94c619d3541f9284" providerId="LiveId" clId="{8F41BDBC-6373-4B02-9F0B-AB5238032571}" dt="2019-09-18T15:13:45.992" v="96" actId="2696"/>
          <pc:sldLayoutMkLst>
            <pc:docMk/>
            <pc:sldMasterMk cId="3279325845" sldId="2147483742"/>
            <pc:sldLayoutMk cId="1630973946" sldId="2147483743"/>
          </pc:sldLayoutMkLst>
        </pc:sldLayoutChg>
        <pc:sldLayoutChg chg="del">
          <pc:chgData name="성현 박" userId="94c619d3541f9284" providerId="LiveId" clId="{8F41BDBC-6373-4B02-9F0B-AB5238032571}" dt="2019-09-18T15:13:45.995" v="97" actId="2696"/>
          <pc:sldLayoutMkLst>
            <pc:docMk/>
            <pc:sldMasterMk cId="3279325845" sldId="2147483742"/>
            <pc:sldLayoutMk cId="411624568" sldId="2147483744"/>
          </pc:sldLayoutMkLst>
        </pc:sldLayoutChg>
        <pc:sldLayoutChg chg="del">
          <pc:chgData name="성현 박" userId="94c619d3541f9284" providerId="LiveId" clId="{8F41BDBC-6373-4B02-9F0B-AB5238032571}" dt="2019-09-18T15:13:45.998" v="98" actId="2696"/>
          <pc:sldLayoutMkLst>
            <pc:docMk/>
            <pc:sldMasterMk cId="3279325845" sldId="2147483742"/>
            <pc:sldLayoutMk cId="2506570613" sldId="2147483745"/>
          </pc:sldLayoutMkLst>
        </pc:sldLayoutChg>
        <pc:sldLayoutChg chg="del">
          <pc:chgData name="성현 박" userId="94c619d3541f9284" providerId="LiveId" clId="{8F41BDBC-6373-4B02-9F0B-AB5238032571}" dt="2019-09-18T15:13:46.001" v="99" actId="2696"/>
          <pc:sldLayoutMkLst>
            <pc:docMk/>
            <pc:sldMasterMk cId="3279325845" sldId="2147483742"/>
            <pc:sldLayoutMk cId="3188850774" sldId="2147483746"/>
          </pc:sldLayoutMkLst>
        </pc:sldLayoutChg>
        <pc:sldLayoutChg chg="del">
          <pc:chgData name="성현 박" userId="94c619d3541f9284" providerId="LiveId" clId="{8F41BDBC-6373-4B02-9F0B-AB5238032571}" dt="2019-09-18T15:13:46.004" v="100" actId="2696"/>
          <pc:sldLayoutMkLst>
            <pc:docMk/>
            <pc:sldMasterMk cId="3279325845" sldId="2147483742"/>
            <pc:sldLayoutMk cId="587335635" sldId="2147483747"/>
          </pc:sldLayoutMkLst>
        </pc:sldLayoutChg>
        <pc:sldLayoutChg chg="del">
          <pc:chgData name="성현 박" userId="94c619d3541f9284" providerId="LiveId" clId="{8F41BDBC-6373-4B02-9F0B-AB5238032571}" dt="2019-09-18T15:13:46.006" v="101" actId="2696"/>
          <pc:sldLayoutMkLst>
            <pc:docMk/>
            <pc:sldMasterMk cId="3279325845" sldId="2147483742"/>
            <pc:sldLayoutMk cId="2057855755" sldId="2147483748"/>
          </pc:sldLayoutMkLst>
        </pc:sldLayoutChg>
        <pc:sldLayoutChg chg="del">
          <pc:chgData name="성현 박" userId="94c619d3541f9284" providerId="LiveId" clId="{8F41BDBC-6373-4B02-9F0B-AB5238032571}" dt="2019-09-18T15:13:46.009" v="102" actId="2696"/>
          <pc:sldLayoutMkLst>
            <pc:docMk/>
            <pc:sldMasterMk cId="3279325845" sldId="2147483742"/>
            <pc:sldLayoutMk cId="307041122" sldId="2147483749"/>
          </pc:sldLayoutMkLst>
        </pc:sldLayoutChg>
        <pc:sldLayoutChg chg="del">
          <pc:chgData name="성현 박" userId="94c619d3541f9284" providerId="LiveId" clId="{8F41BDBC-6373-4B02-9F0B-AB5238032571}" dt="2019-09-18T15:13:46.011" v="103" actId="2696"/>
          <pc:sldLayoutMkLst>
            <pc:docMk/>
            <pc:sldMasterMk cId="3279325845" sldId="2147483742"/>
            <pc:sldLayoutMk cId="3390219811" sldId="2147483750"/>
          </pc:sldLayoutMkLst>
        </pc:sldLayoutChg>
        <pc:sldLayoutChg chg="del">
          <pc:chgData name="성현 박" userId="94c619d3541f9284" providerId="LiveId" clId="{8F41BDBC-6373-4B02-9F0B-AB5238032571}" dt="2019-09-18T15:13:46.014" v="104" actId="2696"/>
          <pc:sldLayoutMkLst>
            <pc:docMk/>
            <pc:sldMasterMk cId="3279325845" sldId="2147483742"/>
            <pc:sldLayoutMk cId="2579294468" sldId="2147483751"/>
          </pc:sldLayoutMkLst>
        </pc:sldLayoutChg>
        <pc:sldLayoutChg chg="del">
          <pc:chgData name="성현 박" userId="94c619d3541f9284" providerId="LiveId" clId="{8F41BDBC-6373-4B02-9F0B-AB5238032571}" dt="2019-09-18T15:13:46.017" v="105" actId="2696"/>
          <pc:sldLayoutMkLst>
            <pc:docMk/>
            <pc:sldMasterMk cId="3279325845" sldId="2147483742"/>
            <pc:sldLayoutMk cId="4240492680" sldId="2147483752"/>
          </pc:sldLayoutMkLst>
        </pc:sldLayoutChg>
        <pc:sldLayoutChg chg="del">
          <pc:chgData name="성현 박" userId="94c619d3541f9284" providerId="LiveId" clId="{8F41BDBC-6373-4B02-9F0B-AB5238032571}" dt="2019-09-18T15:13:46.019" v="106" actId="2696"/>
          <pc:sldLayoutMkLst>
            <pc:docMk/>
            <pc:sldMasterMk cId="3279325845" sldId="2147483742"/>
            <pc:sldLayoutMk cId="499704914" sldId="2147483753"/>
          </pc:sldLayoutMkLst>
        </pc:sldLayoutChg>
        <pc:sldLayoutChg chg="del">
          <pc:chgData name="성현 박" userId="94c619d3541f9284" providerId="LiveId" clId="{8F41BDBC-6373-4B02-9F0B-AB5238032571}" dt="2019-09-18T15:13:46.021" v="107" actId="2696"/>
          <pc:sldLayoutMkLst>
            <pc:docMk/>
            <pc:sldMasterMk cId="3279325845" sldId="2147483742"/>
            <pc:sldLayoutMk cId="1077636389" sldId="2147483754"/>
          </pc:sldLayoutMkLst>
        </pc:sldLayoutChg>
        <pc:sldLayoutChg chg="del">
          <pc:chgData name="성현 박" userId="94c619d3541f9284" providerId="LiveId" clId="{8F41BDBC-6373-4B02-9F0B-AB5238032571}" dt="2019-09-18T15:13:46.024" v="108" actId="2696"/>
          <pc:sldLayoutMkLst>
            <pc:docMk/>
            <pc:sldMasterMk cId="3279325845" sldId="2147483742"/>
            <pc:sldLayoutMk cId="91461517" sldId="2147483755"/>
          </pc:sldLayoutMkLst>
        </pc:sldLayoutChg>
        <pc:sldLayoutChg chg="del">
          <pc:chgData name="성현 박" userId="94c619d3541f9284" providerId="LiveId" clId="{8F41BDBC-6373-4B02-9F0B-AB5238032571}" dt="2019-09-18T15:13:46.027" v="109" actId="2696"/>
          <pc:sldLayoutMkLst>
            <pc:docMk/>
            <pc:sldMasterMk cId="3279325845" sldId="2147483742"/>
            <pc:sldLayoutMk cId="568289055" sldId="2147483756"/>
          </pc:sldLayoutMkLst>
        </pc:sldLayoutChg>
        <pc:sldLayoutChg chg="del">
          <pc:chgData name="성현 박" userId="94c619d3541f9284" providerId="LiveId" clId="{8F41BDBC-6373-4B02-9F0B-AB5238032571}" dt="2019-09-18T15:13:46.030" v="110" actId="2696"/>
          <pc:sldLayoutMkLst>
            <pc:docMk/>
            <pc:sldMasterMk cId="3279325845" sldId="2147483742"/>
            <pc:sldLayoutMk cId="305761353" sldId="2147483757"/>
          </pc:sldLayoutMkLst>
        </pc:sldLayoutChg>
        <pc:sldLayoutChg chg="del">
          <pc:chgData name="성현 박" userId="94c619d3541f9284" providerId="LiveId" clId="{8F41BDBC-6373-4B02-9F0B-AB5238032571}" dt="2019-09-18T15:13:46.032" v="111" actId="2696"/>
          <pc:sldLayoutMkLst>
            <pc:docMk/>
            <pc:sldMasterMk cId="3279325845" sldId="2147483742"/>
            <pc:sldLayoutMk cId="3640721418" sldId="21474837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튜토리얼</a:t>
            </a:r>
            <a:r>
              <a:rPr lang="ko-KR" altLang="en-US" dirty="0">
                <a:solidFill>
                  <a:srgbClr val="FF0000"/>
                </a:solidFill>
              </a:rPr>
              <a:t> 얘기 이전에 대략적인 내 게임 플레이에 대한 내용들은 설명해야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장르 인터페이스 플레이 </a:t>
            </a:r>
            <a:r>
              <a:rPr lang="ko-KR" altLang="en-US" dirty="0" err="1">
                <a:solidFill>
                  <a:srgbClr val="FF0000"/>
                </a:solidFill>
              </a:rPr>
              <a:t>방식등</a:t>
            </a:r>
            <a:r>
              <a:rPr lang="ko-KR" altLang="en-US" dirty="0">
                <a:solidFill>
                  <a:srgbClr val="FF0000"/>
                </a:solidFill>
              </a:rPr>
              <a:t> 게임이 어떤 부분이 중요하고 어떤걸 유저가 알아야 하는지에 대한 정보가 필요하다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캐릭터를 수집하는 요소를 넣었다면 문서 앞에 기획한 문서도 지금 게임 설명에서도 추가 </a:t>
            </a:r>
            <a:r>
              <a:rPr lang="ko-KR" altLang="en-US" dirty="0" err="1">
                <a:solidFill>
                  <a:srgbClr val="FF0000"/>
                </a:solidFill>
              </a:rPr>
              <a:t>해야한다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총정리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팸틀릿</a:t>
            </a:r>
            <a:r>
              <a:rPr lang="ko-KR" altLang="en-US" dirty="0"/>
              <a:t> 설정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가로 </a:t>
            </a:r>
            <a:r>
              <a:rPr lang="ko-KR" altLang="en-US" baseline="0" dirty="0" err="1"/>
              <a:t>포멧의</a:t>
            </a:r>
            <a:r>
              <a:rPr lang="ko-KR" altLang="en-US" baseline="0" dirty="0"/>
              <a:t> 경우 </a:t>
            </a:r>
            <a:r>
              <a:rPr lang="en-US" altLang="ko-KR" baseline="0" dirty="0"/>
              <a:t>16:9 / </a:t>
            </a:r>
            <a:r>
              <a:rPr lang="ko-KR" altLang="en-US" baseline="0" dirty="0"/>
              <a:t>표의 내용을 분석 </a:t>
            </a:r>
            <a:r>
              <a:rPr lang="en-US" altLang="ko-KR" baseline="0" dirty="0"/>
              <a:t>/ </a:t>
            </a:r>
            <a:r>
              <a:rPr lang="ko-KR" altLang="en-US" baseline="0" dirty="0"/>
              <a:t>스토리에 대한 영향을 주는 요소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내 게임의 정보에 집중 </a:t>
            </a:r>
            <a:r>
              <a:rPr lang="en-US" altLang="ko-KR" baseline="0" dirty="0"/>
              <a:t>/ </a:t>
            </a:r>
            <a:r>
              <a:rPr lang="ko-KR" altLang="en-US" baseline="0" dirty="0" err="1"/>
              <a:t>타게임의</a:t>
            </a:r>
            <a:r>
              <a:rPr lang="ko-KR" altLang="en-US" baseline="0" dirty="0"/>
              <a:t> 정보를 배제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예시 게임을 표로 나누고 그것에 대하여 비교하거나 분석했다면 그에 맞게 표를 텍스트로 설명해줘야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예를 들면 왜 이런 게임들을 선정했고 이것들의 공통점은 무엇이고 이것을 통해서 알 수 있는 공통점 </a:t>
            </a:r>
            <a:r>
              <a:rPr lang="ko-KR" altLang="en-US" dirty="0" err="1">
                <a:solidFill>
                  <a:srgbClr val="FF0000"/>
                </a:solidFill>
              </a:rPr>
              <a:t>차별점</a:t>
            </a:r>
            <a:r>
              <a:rPr lang="ko-KR" altLang="en-US" dirty="0">
                <a:solidFill>
                  <a:srgbClr val="FF0000"/>
                </a:solidFill>
              </a:rPr>
              <a:t> 등을 통하여 분석한 내용이 있어야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그림에 관한 간략한 설명 추가</a:t>
            </a:r>
            <a:r>
              <a:rPr lang="en-US" altLang="ko-KR" dirty="0"/>
              <a:t>, </a:t>
            </a:r>
            <a:r>
              <a:rPr lang="ko-KR" altLang="en-US" dirty="0" err="1"/>
              <a:t>슬라이드쇼로</a:t>
            </a:r>
            <a:r>
              <a:rPr lang="ko-KR" altLang="en-US" dirty="0"/>
              <a:t> 보아야 하는 부분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3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항목을 좀더 쉽게 </a:t>
            </a:r>
            <a:r>
              <a:rPr lang="ko-KR" altLang="en-US" dirty="0" err="1"/>
              <a:t>볼수있게</a:t>
            </a:r>
            <a:r>
              <a:rPr lang="ko-KR" altLang="en-US" dirty="0"/>
              <a:t>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179704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247862" y="272415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게임 소개</a:t>
            </a:r>
            <a:endParaRPr lang="ko-KR" altLang="en-US" sz="1600" b="1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247862" y="34414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ysClr val="windowText" lastClr="000000"/>
                </a:solidFill>
                <a:latin typeface="+mn-ea"/>
                <a:ea typeface="+mn-ea"/>
              </a:rPr>
              <a:t>게임 분석</a:t>
            </a:r>
            <a:endParaRPr lang="ko-KR" altLang="en-US" sz="1600" b="1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247862" y="4165253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+mn-ea"/>
                <a:ea typeface="+mn-ea"/>
              </a:rPr>
              <a:t>게임 적용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-1" y="775930"/>
            <a:ext cx="2118050" cy="864096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866167" y="1107772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464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71650" y="1254126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rgbClr val="1B2040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781175" y="41529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-1" y="0"/>
            <a:ext cx="1044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43999" y="0"/>
            <a:ext cx="11148001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38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59026" y="135172"/>
            <a:ext cx="1502797" cy="7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게임로고</a:t>
            </a:r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2020816"/>
            <a:ext cx="1797049" cy="523112"/>
            <a:chOff x="0" y="1483787"/>
            <a:chExt cx="2292439" cy="523112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>
          <a:xfrm>
            <a:off x="0" y="2688473"/>
            <a:ext cx="1797049" cy="523112"/>
            <a:chOff x="0" y="1483787"/>
            <a:chExt cx="2292439" cy="523112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0" y="3312587"/>
            <a:ext cx="1797049" cy="523112"/>
            <a:chOff x="0" y="1483787"/>
            <a:chExt cx="2292439" cy="523112"/>
          </a:xfrm>
        </p:grpSpPr>
        <p:sp>
          <p:nvSpPr>
            <p:cNvPr id="22" name="직사각형 21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3951215"/>
            <a:ext cx="1797049" cy="523112"/>
            <a:chOff x="0" y="1483787"/>
            <a:chExt cx="2292439" cy="523112"/>
          </a:xfrm>
        </p:grpSpPr>
        <p:sp>
          <p:nvSpPr>
            <p:cNvPr id="24" name="직사각형 2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소개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1411217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5060B"/>
                </a:solidFill>
                <a:latin typeface="+mn-ea"/>
                <a:ea typeface="+mn-ea"/>
              </a:rPr>
              <a:t>소개</a:t>
            </a:r>
            <a:endParaRPr lang="ko-KR" altLang="en-US" sz="1600" dirty="0">
              <a:solidFill>
                <a:srgbClr val="05060B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분석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적용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101601"/>
            <a:ext cx="9229725" cy="444500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2164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분석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769510" y="101601"/>
            <a:ext cx="9229725" cy="444500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적용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-1" y="2054684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21469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5060B"/>
                </a:solidFill>
                <a:latin typeface="+mn-ea"/>
                <a:ea typeface="+mn-ea"/>
              </a:rPr>
              <a:t>분석</a:t>
            </a:r>
            <a:endParaRPr lang="ko-KR" altLang="en-US" sz="1600" dirty="0">
              <a:solidFill>
                <a:srgbClr val="05060B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93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게임분석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적용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2124075" y="-444500"/>
            <a:ext cx="0" cy="7785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 flipH="1">
            <a:off x="1390419" y="1138706"/>
            <a:ext cx="11474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H="1">
            <a:off x="1403119" y="3564406"/>
            <a:ext cx="11474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769510" y="101601"/>
            <a:ext cx="9229725" cy="444500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-1" y="2054684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498" y="21469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5060B"/>
                </a:solidFill>
                <a:latin typeface="+mn-ea"/>
                <a:ea typeface="+mn-ea"/>
              </a:rPr>
              <a:t>분석</a:t>
            </a:r>
            <a:endParaRPr lang="ko-KR" altLang="en-US" sz="1600" dirty="0">
              <a:solidFill>
                <a:srgbClr val="05060B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19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 적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769511" y="101601"/>
            <a:ext cx="9229725" cy="444500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5" name="직사각형 24"/>
          <p:cNvSpPr/>
          <p:nvPr userDrawn="1"/>
        </p:nvSpPr>
        <p:spPr>
          <a:xfrm>
            <a:off x="-1" y="2688473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5060B"/>
                </a:solidFill>
                <a:latin typeface="+mn-ea"/>
                <a:ea typeface="+mn-ea"/>
              </a:rPr>
              <a:t>적용</a:t>
            </a:r>
            <a:endParaRPr lang="ko-KR" altLang="en-US" sz="1600" dirty="0">
              <a:solidFill>
                <a:srgbClr val="05060B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분석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000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1260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1259999" y="0"/>
            <a:ext cx="10932001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706" r:id="rId6"/>
    <p:sldLayoutId id="2147483707" r:id="rId7"/>
    <p:sldLayoutId id="2147483759" r:id="rId8"/>
    <p:sldLayoutId id="2147483708" r:id="rId9"/>
    <p:sldLayoutId id="2147483660" r:id="rId10"/>
    <p:sldLayoutId id="2147483661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b="1" dirty="0" err="1">
                <a:latin typeface="+mj-ea"/>
                <a:ea typeface="+mj-ea"/>
              </a:rPr>
              <a:t>스토리텔링</a:t>
            </a:r>
            <a:r>
              <a:rPr lang="ko-KR" altLang="en-US" b="1" dirty="0">
                <a:latin typeface="+mj-ea"/>
                <a:ea typeface="+mj-ea"/>
              </a:rPr>
              <a:t> 적용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박성현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8E3E11-EB7F-4328-864D-EF5F996B9909}"/>
              </a:ext>
            </a:extLst>
          </p:cNvPr>
          <p:cNvSpPr txBox="1"/>
          <p:nvPr/>
        </p:nvSpPr>
        <p:spPr>
          <a:xfrm>
            <a:off x="11125199" y="6195846"/>
            <a:ext cx="614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</a:t>
            </a:r>
            <a:r>
              <a:rPr lang="ko-KR" altLang="en-US" sz="1000" dirty="0"/>
              <a:t>시간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AB3526-FCFA-4BF2-B50C-25B7054F979E}"/>
              </a:ext>
            </a:extLst>
          </p:cNvPr>
          <p:cNvSpPr txBox="1"/>
          <p:nvPr/>
        </p:nvSpPr>
        <p:spPr>
          <a:xfrm>
            <a:off x="11125199" y="6427076"/>
            <a:ext cx="614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</a:t>
            </a:r>
            <a:r>
              <a:rPr lang="ko-KR" altLang="en-US" sz="1000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27597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로딩 중 이미지와 텍스트가 나와서 게임에 관련된 정보를 제공한다</a:t>
            </a:r>
            <a:r>
              <a:rPr lang="en-US" altLang="ko-KR" dirty="0"/>
              <a:t>. (ex : </a:t>
            </a:r>
            <a:r>
              <a:rPr lang="ko-KR" altLang="en-US" dirty="0"/>
              <a:t>전투 </a:t>
            </a:r>
            <a:r>
              <a:rPr lang="ko-KR" altLang="en-US" dirty="0" err="1"/>
              <a:t>꿀팁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캐릭터의 이미지와</a:t>
            </a:r>
            <a:r>
              <a:rPr lang="en-US" altLang="ko-KR" dirty="0"/>
              <a:t> </a:t>
            </a:r>
            <a:r>
              <a:rPr lang="ko-KR" altLang="en-US" dirty="0"/>
              <a:t>이야기를 배치한다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게임의 로딩 시간 중에 정보를 제공함으로 유저가 게임에 관련된 정보를 좀 더 자주 접할 수 있도록 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sz="1800" b="1" dirty="0">
                <a:solidFill>
                  <a:srgbClr val="0070C0"/>
                </a:solidFill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</a:rPr>
              <a:t>반복 노출</a:t>
            </a:r>
            <a:r>
              <a:rPr lang="en-US" altLang="ko-KR" sz="1800" b="1" dirty="0">
                <a:solidFill>
                  <a:srgbClr val="0070C0"/>
                </a:solidFill>
              </a:rPr>
              <a:t>)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177800" indent="0">
              <a:buNone/>
            </a:pPr>
            <a:r>
              <a:rPr lang="ko-KR" altLang="en-US" dirty="0"/>
              <a:t>캐릭터를 자주 노출 시킴으로 캐릭터의 애정을 높이고</a:t>
            </a:r>
            <a:r>
              <a:rPr lang="en-US" altLang="ko-KR" dirty="0"/>
              <a:t>, </a:t>
            </a:r>
            <a:r>
              <a:rPr lang="ko-KR" altLang="en-US" dirty="0"/>
              <a:t>캐릭터의 궁금증을 발생시켜 캐릭터의 </a:t>
            </a:r>
            <a:r>
              <a:rPr lang="ko-KR" altLang="en-US" sz="1800" b="1" dirty="0">
                <a:solidFill>
                  <a:srgbClr val="0070C0"/>
                </a:solidFill>
              </a:rPr>
              <a:t>수집욕구</a:t>
            </a:r>
            <a:r>
              <a:rPr lang="ko-KR" altLang="en-US" dirty="0"/>
              <a:t>를 자극한다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로딩 화면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80633" y="2726871"/>
            <a:ext cx="5133315" cy="2670629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59A2F91F-EEDD-4697-9A7C-BB2BBDC37703}"/>
              </a:ext>
            </a:extLst>
          </p:cNvPr>
          <p:cNvGrpSpPr/>
          <p:nvPr/>
        </p:nvGrpSpPr>
        <p:grpSpPr>
          <a:xfrm>
            <a:off x="1764714" y="1139339"/>
            <a:ext cx="4680000" cy="2278679"/>
            <a:chOff x="2109702" y="1139339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702" y="1139339"/>
              <a:ext cx="4680000" cy="22786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BF2DC84-1F47-40B1-B200-16D9A945FC37}"/>
                </a:ext>
              </a:extLst>
            </p:cNvPr>
            <p:cNvSpPr txBox="1"/>
            <p:nvPr/>
          </p:nvSpPr>
          <p:spPr>
            <a:xfrm>
              <a:off x="6066427" y="3110241"/>
              <a:ext cx="723275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C9D4362-2AF0-417B-A531-DB054C290DAB}"/>
              </a:ext>
            </a:extLst>
          </p:cNvPr>
          <p:cNvGrpSpPr/>
          <p:nvPr/>
        </p:nvGrpSpPr>
        <p:grpSpPr>
          <a:xfrm>
            <a:off x="1781364" y="3569550"/>
            <a:ext cx="4680000" cy="2278679"/>
            <a:chOff x="2126352" y="3569550"/>
            <a:chExt cx="4680000" cy="227867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352" y="3569550"/>
              <a:ext cx="4680000" cy="227867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66C2365-3CDE-428B-B774-E86D2D24E474}"/>
                </a:ext>
              </a:extLst>
            </p:cNvPr>
            <p:cNvSpPr txBox="1"/>
            <p:nvPr/>
          </p:nvSpPr>
          <p:spPr>
            <a:xfrm>
              <a:off x="6083077" y="5540452"/>
              <a:ext cx="723275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845185C-53C8-4AFE-ACF4-7A17ECA3DC20}"/>
              </a:ext>
            </a:extLst>
          </p:cNvPr>
          <p:cNvGrpSpPr/>
          <p:nvPr/>
        </p:nvGrpSpPr>
        <p:grpSpPr>
          <a:xfrm>
            <a:off x="1764714" y="1139339"/>
            <a:ext cx="4680000" cy="2278679"/>
            <a:chOff x="12404076" y="1139339"/>
            <a:chExt cx="4680000" cy="227867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4076" y="1139339"/>
              <a:ext cx="4680000" cy="22786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A079265-5E75-48CA-8CDC-96B37EAFA11D}"/>
                </a:ext>
              </a:extLst>
            </p:cNvPr>
            <p:cNvSpPr txBox="1"/>
            <p:nvPr/>
          </p:nvSpPr>
          <p:spPr>
            <a:xfrm>
              <a:off x="15533652" y="3110241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05496384-05CD-4883-AAE9-A5D8A9D64AE4}"/>
              </a:ext>
            </a:extLst>
          </p:cNvPr>
          <p:cNvGrpSpPr/>
          <p:nvPr/>
        </p:nvGrpSpPr>
        <p:grpSpPr>
          <a:xfrm>
            <a:off x="1764714" y="3569550"/>
            <a:ext cx="4680000" cy="2278679"/>
            <a:chOff x="12420726" y="3569550"/>
            <a:chExt cx="4680000" cy="22786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0726" y="3569550"/>
              <a:ext cx="4680000" cy="22786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39A49FC-E020-4D12-BD4D-425F3336C4E8}"/>
                </a:ext>
              </a:extLst>
            </p:cNvPr>
            <p:cNvSpPr txBox="1"/>
            <p:nvPr/>
          </p:nvSpPr>
          <p:spPr>
            <a:xfrm>
              <a:off x="15550302" y="5540452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8AF4925-0D93-43C9-85E2-C73914475F5C}"/>
              </a:ext>
            </a:extLst>
          </p:cNvPr>
          <p:cNvGrpSpPr/>
          <p:nvPr/>
        </p:nvGrpSpPr>
        <p:grpSpPr>
          <a:xfrm>
            <a:off x="1764714" y="1138707"/>
            <a:ext cx="4680000" cy="2280509"/>
            <a:chOff x="17471926" y="1138707"/>
            <a:chExt cx="4680000" cy="2280509"/>
          </a:xfrm>
        </p:grpSpPr>
        <p:pic>
          <p:nvPicPr>
            <p:cNvPr id="4" name="그림 3" descr="모니터, 실내, 벽, 화면이(가) 표시된 사진&#10;&#10;자동 생성된 설명">
              <a:extLst>
                <a:ext uri="{FF2B5EF4-FFF2-40B4-BE49-F238E27FC236}">
                  <a16:creationId xmlns:a16="http://schemas.microsoft.com/office/drawing/2014/main" xmlns="" id="{B209AFAB-B39B-4049-A829-33E52C5B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1926" y="1138707"/>
              <a:ext cx="4680000" cy="22805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EB2D36E-0E3C-490B-B212-61ED645CDCDF}"/>
                </a:ext>
              </a:extLst>
            </p:cNvPr>
            <p:cNvSpPr txBox="1"/>
            <p:nvPr/>
          </p:nvSpPr>
          <p:spPr>
            <a:xfrm>
              <a:off x="21069578" y="3111439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3679B995-9FDE-4AC8-AF46-C6F9C03D251C}"/>
              </a:ext>
            </a:extLst>
          </p:cNvPr>
          <p:cNvGrpSpPr/>
          <p:nvPr/>
        </p:nvGrpSpPr>
        <p:grpSpPr>
          <a:xfrm>
            <a:off x="1764714" y="3569550"/>
            <a:ext cx="4680000" cy="2278679"/>
            <a:chOff x="17474204" y="3569550"/>
            <a:chExt cx="4680000" cy="227867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4204" y="3569550"/>
              <a:ext cx="4680000" cy="22786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EDE477F-BC7D-4DEB-935C-C1A36562D167}"/>
                </a:ext>
              </a:extLst>
            </p:cNvPr>
            <p:cNvSpPr txBox="1"/>
            <p:nvPr/>
          </p:nvSpPr>
          <p:spPr>
            <a:xfrm>
              <a:off x="21071856" y="5540452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CA63383-97D5-4E02-8EDF-3FC0787D5A6F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187758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C1D29A9-3A0C-4C4E-8312-02C6EF935A70}"/>
              </a:ext>
            </a:extLst>
          </p:cNvPr>
          <p:cNvGrpSpPr/>
          <p:nvPr/>
        </p:nvGrpSpPr>
        <p:grpSpPr>
          <a:xfrm>
            <a:off x="1772275" y="1152910"/>
            <a:ext cx="2278871" cy="4680000"/>
            <a:chOff x="2117522" y="1152910"/>
            <a:chExt cx="2278871" cy="468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22" y="1152910"/>
              <a:ext cx="2278871" cy="46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76490C0-6998-40F7-80F6-5883E0888960}"/>
                </a:ext>
              </a:extLst>
            </p:cNvPr>
            <p:cNvSpPr txBox="1"/>
            <p:nvPr/>
          </p:nvSpPr>
          <p:spPr>
            <a:xfrm>
              <a:off x="3493582" y="552513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982A9AB-50ED-4D4F-A9E7-8D98D154E1E0}"/>
              </a:ext>
            </a:extLst>
          </p:cNvPr>
          <p:cNvGrpSpPr/>
          <p:nvPr/>
        </p:nvGrpSpPr>
        <p:grpSpPr>
          <a:xfrm>
            <a:off x="4181772" y="1152910"/>
            <a:ext cx="2278871" cy="4680000"/>
            <a:chOff x="4527019" y="1152910"/>
            <a:chExt cx="2278871" cy="468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019" y="1152910"/>
              <a:ext cx="2278871" cy="468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48C86A7-17AB-428D-B332-87CCF3F74FED}"/>
                </a:ext>
              </a:extLst>
            </p:cNvPr>
            <p:cNvSpPr txBox="1"/>
            <p:nvPr/>
          </p:nvSpPr>
          <p:spPr>
            <a:xfrm>
              <a:off x="5903079" y="552513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스토리를 통해 서로 간의 이야기나 개인의 이야기를 알게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수집하거나 스토리를 보면 재화를 주거나 추가적 효과를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캐릭터의 이야기를 보여 줌으로 캐릭터에 좀 더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을 가지도록 하는 효과를 준다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캐릭터의 수집이 캐릭터의 육성에 </a:t>
            </a:r>
            <a:r>
              <a:rPr lang="ko-KR" altLang="en-US" sz="1800" b="1" dirty="0">
                <a:solidFill>
                  <a:srgbClr val="0070C0"/>
                </a:solidFill>
              </a:rPr>
              <a:t>도움</a:t>
            </a:r>
            <a:r>
              <a:rPr lang="ko-KR" altLang="en-US" dirty="0"/>
              <a:t>이 되게 함으로 캐릭터 수집의 목적을 명확히 하게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열람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80633" y="3069771"/>
            <a:ext cx="5133315" cy="1975758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A78C14B-98B9-4539-8483-35A3A89FD94C}"/>
              </a:ext>
            </a:extLst>
          </p:cNvPr>
          <p:cNvGrpSpPr/>
          <p:nvPr/>
        </p:nvGrpSpPr>
        <p:grpSpPr>
          <a:xfrm>
            <a:off x="1772275" y="3563756"/>
            <a:ext cx="4680000" cy="2278679"/>
            <a:chOff x="7734478" y="3563756"/>
            <a:chExt cx="4680000" cy="22786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478" y="3563756"/>
              <a:ext cx="4680000" cy="2278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3B7D679-73F2-4314-9376-104356916275}"/>
                </a:ext>
              </a:extLst>
            </p:cNvPr>
            <p:cNvSpPr txBox="1"/>
            <p:nvPr/>
          </p:nvSpPr>
          <p:spPr>
            <a:xfrm>
              <a:off x="10864054" y="5534658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45A06C2-3315-46BA-B5C1-F0DE1846D5D7}"/>
              </a:ext>
            </a:extLst>
          </p:cNvPr>
          <p:cNvGrpSpPr/>
          <p:nvPr/>
        </p:nvGrpSpPr>
        <p:grpSpPr>
          <a:xfrm>
            <a:off x="1772275" y="1152910"/>
            <a:ext cx="4680000" cy="2299124"/>
            <a:chOff x="7726110" y="1152910"/>
            <a:chExt cx="4680000" cy="22991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4"/>
            <a:stretch/>
          </p:blipFill>
          <p:spPr>
            <a:xfrm>
              <a:off x="7726110" y="1152910"/>
              <a:ext cx="4680000" cy="22991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9C7D284-06F6-4729-B4C3-A967215768D7}"/>
                </a:ext>
              </a:extLst>
            </p:cNvPr>
            <p:cNvSpPr txBox="1"/>
            <p:nvPr/>
          </p:nvSpPr>
          <p:spPr>
            <a:xfrm>
              <a:off x="10855686" y="3144257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995934E-55E9-4CA1-905E-35167A971D63}"/>
              </a:ext>
            </a:extLst>
          </p:cNvPr>
          <p:cNvGrpSpPr/>
          <p:nvPr/>
        </p:nvGrpSpPr>
        <p:grpSpPr>
          <a:xfrm>
            <a:off x="1772275" y="1173355"/>
            <a:ext cx="4680000" cy="2278679"/>
            <a:chOff x="13201174" y="1173355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174" y="1173355"/>
              <a:ext cx="4680000" cy="22786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E090C05-FACE-44FC-BD13-FCA332138E5F}"/>
                </a:ext>
              </a:extLst>
            </p:cNvPr>
            <p:cNvSpPr txBox="1"/>
            <p:nvPr/>
          </p:nvSpPr>
          <p:spPr>
            <a:xfrm>
              <a:off x="16798826" y="3144257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A560A3C-DB41-4106-AA09-056ABC1BCA8D}"/>
              </a:ext>
            </a:extLst>
          </p:cNvPr>
          <p:cNvGrpSpPr/>
          <p:nvPr/>
        </p:nvGrpSpPr>
        <p:grpSpPr>
          <a:xfrm>
            <a:off x="1772275" y="3563756"/>
            <a:ext cx="4680000" cy="2278679"/>
            <a:chOff x="13209542" y="3563756"/>
            <a:chExt cx="4680000" cy="2278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9542" y="3563756"/>
              <a:ext cx="4680000" cy="22786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B86DE0F-9453-405F-8DB5-9FD69FD9239C}"/>
                </a:ext>
              </a:extLst>
            </p:cNvPr>
            <p:cNvSpPr txBox="1"/>
            <p:nvPr/>
          </p:nvSpPr>
          <p:spPr>
            <a:xfrm>
              <a:off x="16807194" y="5534658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E4D6D0E-9157-4775-9F2A-BEEA0040D886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25361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종합정리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xmlns="" id="{0592A625-C85D-4C3C-A16A-8B29F1B7D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722626"/>
              </p:ext>
            </p:extLst>
          </p:nvPr>
        </p:nvGraphicFramePr>
        <p:xfrm>
          <a:off x="2108200" y="960438"/>
          <a:ext cx="9720000" cy="5544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xmlns="" val="3812231963"/>
                    </a:ext>
                  </a:extLst>
                </a:gridCol>
                <a:gridCol w="15867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9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번호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구분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구현 방법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분석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전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 row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게임 플레이의 목적을 구체적으로 알려준다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플레이어에게 주요 시스템의 정보와 플레이 방법을 제공한다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48178" marR="4817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중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팝업창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이미지</a:t>
                      </a:r>
                      <a:r>
                        <a:rPr lang="en-US" altLang="ko-KR" sz="1400" dirty="0" smtClean="0"/>
                        <a:t>+</a:t>
                      </a:r>
                      <a:r>
                        <a:rPr lang="ko-KR" altLang="en-US" sz="1400" dirty="0" smtClean="0"/>
                        <a:t>사운드</a:t>
                      </a:r>
                      <a:r>
                        <a:rPr lang="en-US" altLang="ko-KR" sz="1400" dirty="0" smtClean="0"/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영상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특수한 상황에 </a:t>
                      </a:r>
                      <a:r>
                        <a:rPr lang="ko-KR" altLang="en-US" sz="1400" dirty="0" smtClean="0"/>
                        <a:t>이미지 혹은 영상을 </a:t>
                      </a:r>
                      <a:r>
                        <a:rPr lang="ko-KR" altLang="en-US" sz="1400" dirty="0"/>
                        <a:t>넣음으로 캐릭터의 애정을 </a:t>
                      </a:r>
                      <a:r>
                        <a:rPr lang="ko-KR" altLang="en-US" sz="1400" dirty="0" smtClean="0"/>
                        <a:t>높이고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스킬사용에</a:t>
                      </a:r>
                      <a:r>
                        <a:rPr lang="ko-KR" altLang="en-US" sz="1400" dirty="0" smtClean="0"/>
                        <a:t> 관한 정확한 상황을 제공한다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7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클리어 후 연출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결과를 직관적으로 보여 줌으로 전투의 목적과 목표를 명확하게 보여준다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캐릭터를 등장시킴으로 유저의 캐릭터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smtClean="0"/>
                        <a:t>높였다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48178" marR="48178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9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로딩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내 정보를 자주 노출 시킴으로 게임의 이해도를 높이고 애정을 높인다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88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상호 작용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 err="1"/>
                        <a:t>모바일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 smtClean="0"/>
                        <a:t>플렛폼</a:t>
                      </a:r>
                      <a:r>
                        <a:rPr lang="ko-KR" altLang="en-US" sz="1400" dirty="0" smtClean="0"/>
                        <a:t> 상 </a:t>
                      </a:r>
                      <a:r>
                        <a:rPr lang="ko-KR" altLang="en-US" sz="1400" dirty="0"/>
                        <a:t>게임에 오래 집중하기 힘든 상황이 많기에 게임 스토리를 따로 보여 줌으로 게임 플레이에 방해가 적게 되고 상호작용을 통해 게임의 몰입도와 캐릭터 애정을 높였다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62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</p:spPr>
        <p:txBody>
          <a:bodyPr/>
          <a:lstStyle/>
          <a:p>
            <a:r>
              <a:rPr lang="ko-KR" altLang="en-US" dirty="0"/>
              <a:t>전투 시작 전에 간략한 캐릭터 이미지와 텍스트를 통해 플레이어에 관한 정보를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시스템에 관한 정보를 제공하고 플레이 방법에 관한 이야기를 팝업 텍스트를 통해 전달한다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조작부분 위에 텍스트 </a:t>
            </a:r>
            <a:r>
              <a:rPr lang="ko-KR" altLang="en-US" dirty="0" err="1"/>
              <a:t>팝업창을</a:t>
            </a:r>
            <a:r>
              <a:rPr lang="ko-KR" altLang="en-US" dirty="0"/>
              <a:t> 올림으로 게임 플레이 화면에 적게 지장을 주고 그에 관한 정보를 게임화면을 통해 알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중의 스토리텔링으로 스킬 사용시 효과음만 넣는다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플레이어가 주요 시스템인 </a:t>
            </a:r>
            <a:r>
              <a:rPr lang="ko-KR" altLang="en-US" sz="1800" b="1" dirty="0" err="1" smtClean="0">
                <a:solidFill>
                  <a:srgbClr val="0070C0"/>
                </a:solidFill>
              </a:rPr>
              <a:t>스킬조합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800" b="1" dirty="0" err="1">
                <a:solidFill>
                  <a:srgbClr val="0070C0"/>
                </a:solidFill>
              </a:rPr>
              <a:t>스킬</a:t>
            </a:r>
            <a:r>
              <a:rPr lang="ko-KR" altLang="en-US" dirty="0" err="1"/>
              <a:t>에</a:t>
            </a:r>
            <a:r>
              <a:rPr lang="ko-KR" altLang="en-US" dirty="0"/>
              <a:t> 익숙할 수 있도록 게임 </a:t>
            </a:r>
            <a:r>
              <a:rPr lang="ko-KR" altLang="en-US" dirty="0" err="1"/>
              <a:t>시작시</a:t>
            </a:r>
            <a:r>
              <a:rPr lang="ko-KR" altLang="en-US" dirty="0"/>
              <a:t> 정보를 제공한다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4</a:t>
            </a:r>
            <a:r>
              <a:rPr lang="ko-KR" altLang="en-US" dirty="0"/>
              <a:t>개가 </a:t>
            </a:r>
            <a:r>
              <a:rPr lang="en-US" altLang="ko-KR" dirty="0"/>
              <a:t>1</a:t>
            </a:r>
            <a:r>
              <a:rPr lang="ko-KR" altLang="en-US" dirty="0"/>
              <a:t>개의 몬스터와 싸우는 형태의 플레이기에 화면을 가리는 이미지이나</a:t>
            </a:r>
            <a:r>
              <a:rPr lang="en-US" altLang="ko-KR" dirty="0"/>
              <a:t> </a:t>
            </a:r>
            <a:r>
              <a:rPr lang="ko-KR" altLang="en-US" dirty="0"/>
              <a:t>텍스트 등을 출력하면 </a:t>
            </a:r>
            <a:r>
              <a:rPr lang="ko-KR" altLang="en-US" sz="1800" b="1" dirty="0">
                <a:solidFill>
                  <a:srgbClr val="0070C0"/>
                </a:solidFill>
              </a:rPr>
              <a:t>플레이에 큰 영향</a:t>
            </a:r>
            <a:r>
              <a:rPr lang="ko-KR" altLang="en-US" dirty="0"/>
              <a:t>을 주기에 효과음 정도만 넣는다</a:t>
            </a:r>
            <a:r>
              <a:rPr lang="en-US" altLang="ko-KR" dirty="0"/>
              <a:t>. (</a:t>
            </a:r>
            <a:r>
              <a:rPr lang="ko-KR" altLang="en-US" dirty="0"/>
              <a:t>스킬 사용시 기합</a:t>
            </a:r>
            <a:r>
              <a:rPr lang="en-US" altLang="ko-KR" dirty="0"/>
              <a:t>, </a:t>
            </a:r>
            <a:r>
              <a:rPr lang="ko-KR" altLang="en-US" dirty="0" err="1"/>
              <a:t>타격음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1" name="제목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r>
              <a:rPr lang="ko-KR" altLang="en-US" dirty="0" smtClean="0"/>
              <a:t> 및 플레이 중 연출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2130454" y="1160907"/>
            <a:ext cx="4410355" cy="2335540"/>
            <a:chOff x="2130454" y="1160906"/>
            <a:chExt cx="4659754" cy="2467612"/>
          </a:xfrm>
        </p:grpSpPr>
        <p:grpSp>
          <p:nvGrpSpPr>
            <p:cNvPr id="4" name="그룹 3"/>
            <p:cNvGrpSpPr/>
            <p:nvPr/>
          </p:nvGrpSpPr>
          <p:grpSpPr>
            <a:xfrm>
              <a:off x="2130454" y="1160906"/>
              <a:ext cx="4659754" cy="2467612"/>
              <a:chOff x="2159184" y="719544"/>
              <a:chExt cx="5221128" cy="293004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346" y="719544"/>
                <a:ext cx="5208966" cy="2930043"/>
              </a:xfrm>
              <a:prstGeom prst="rect">
                <a:avLst/>
              </a:prstGeom>
            </p:spPr>
          </p:pic>
          <p:sp>
            <p:nvSpPr>
              <p:cNvPr id="7" name="타원 6"/>
              <p:cNvSpPr/>
              <p:nvPr/>
            </p:nvSpPr>
            <p:spPr>
              <a:xfrm>
                <a:off x="2231192" y="2560872"/>
                <a:ext cx="972108" cy="972108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491604" y="2821284"/>
                <a:ext cx="451284" cy="451284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7061906" y="763672"/>
                <a:ext cx="225642" cy="225642"/>
                <a:chOff x="7142864" y="730466"/>
                <a:chExt cx="225642" cy="225642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7142864" y="730466"/>
                  <a:ext cx="225642" cy="225642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7210161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7271213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359407" y="2680887"/>
                <a:ext cx="866848" cy="871371"/>
                <a:chOff x="6344387" y="2339993"/>
                <a:chExt cx="866848" cy="87137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xmlns="" id="{4B80EFB9-73B2-4831-83F0-8E0553FB57B6}"/>
                    </a:ext>
                  </a:extLst>
                </p:cNvPr>
                <p:cNvSpPr/>
                <p:nvPr/>
              </p:nvSpPr>
              <p:spPr>
                <a:xfrm>
                  <a:off x="6344387" y="2845402"/>
                  <a:ext cx="259327" cy="25932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xmlns="" id="{71843116-06CF-46DB-B504-1DFB1040FECA}"/>
                    </a:ext>
                  </a:extLst>
                </p:cNvPr>
                <p:cNvSpPr/>
                <p:nvPr/>
              </p:nvSpPr>
              <p:spPr>
                <a:xfrm>
                  <a:off x="6419654" y="2434650"/>
                  <a:ext cx="259327" cy="25932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2</a:t>
                  </a:r>
                  <a:endParaRPr lang="ko-KR" altLang="en-US" sz="1400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xmlns="" id="{D434FCFA-009C-46CA-A2BA-9A2B272ABBD6}"/>
                    </a:ext>
                  </a:extLst>
                </p:cNvPr>
                <p:cNvSpPr/>
                <p:nvPr/>
              </p:nvSpPr>
              <p:spPr>
                <a:xfrm>
                  <a:off x="6930908" y="2339993"/>
                  <a:ext cx="259327" cy="2593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3</a:t>
                  </a:r>
                  <a:endParaRPr lang="ko-KR" altLang="en-US" sz="1400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xmlns="" id="{7CD7E63B-795E-46A9-9B4C-AF148CEF5385}"/>
                    </a:ext>
                  </a:extLst>
                </p:cNvPr>
                <p:cNvSpPr/>
                <p:nvPr/>
              </p:nvSpPr>
              <p:spPr>
                <a:xfrm>
                  <a:off x="6669522" y="2669651"/>
                  <a:ext cx="541713" cy="5417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/>
                    <a:t>일반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4A655C58-4B39-4E80-8ED5-BDACB072C1EC}"/>
                  </a:ext>
                </a:extLst>
              </p:cNvPr>
              <p:cNvGrpSpPr/>
              <p:nvPr/>
            </p:nvGrpSpPr>
            <p:grpSpPr>
              <a:xfrm>
                <a:off x="217134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38E14AD7-DCDE-4557-A588-3799DA906A96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760F241F-2788-4816-A932-96431D9AF3C7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AB065159-AB3C-4FB1-B9A0-E9412ADB3233}"/>
                  </a:ext>
                </a:extLst>
              </p:cNvPr>
              <p:cNvGrpSpPr/>
              <p:nvPr/>
            </p:nvGrpSpPr>
            <p:grpSpPr>
              <a:xfrm>
                <a:off x="3384727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xmlns="" id="{F2497EB6-04EA-4DAE-AF8D-048A62BB4870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780C4937-0262-4F53-BABE-B47EF4F382A8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45454F7C-CA6D-499C-9864-CB9607543ABC}"/>
                  </a:ext>
                </a:extLst>
              </p:cNvPr>
              <p:cNvGrpSpPr/>
              <p:nvPr/>
            </p:nvGrpSpPr>
            <p:grpSpPr>
              <a:xfrm>
                <a:off x="461662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xmlns="" id="{F2052B99-5080-4538-A048-39698D9FE4A3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7B9E8AC1-B26F-4418-BFC7-D9BB01BDE171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684461C0-EFD1-4413-B4EA-D8D4A58BEF74}"/>
                  </a:ext>
                </a:extLst>
              </p:cNvPr>
              <p:cNvGrpSpPr/>
              <p:nvPr/>
            </p:nvGrpSpPr>
            <p:grpSpPr>
              <a:xfrm>
                <a:off x="5814979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xmlns="" id="{E1EB89EE-38C8-4B8A-AADD-1BC68474F0ED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xmlns="" id="{025D1B63-2A15-457A-97B7-CEA748194639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</p:grpSp>
        <p:sp>
          <p:nvSpPr>
            <p:cNvPr id="31" name="직사각형 30"/>
            <p:cNvSpPr/>
            <p:nvPr/>
          </p:nvSpPr>
          <p:spPr>
            <a:xfrm>
              <a:off x="2130454" y="2711629"/>
              <a:ext cx="4659754" cy="910771"/>
            </a:xfrm>
            <a:prstGeom prst="rect">
              <a:avLst/>
            </a:prstGeom>
            <a:solidFill>
              <a:srgbClr val="4F81BD">
                <a:alpha val="7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01460" y="2792327"/>
              <a:ext cx="4209518" cy="41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스킬버튼을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 누르면 모든 캐릭터들이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스킬을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 사용 할 거야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130454" y="3573907"/>
            <a:ext cx="4410355" cy="2335540"/>
            <a:chOff x="2159184" y="719544"/>
            <a:chExt cx="5221128" cy="2930044"/>
          </a:xfrm>
        </p:grpSpPr>
        <p:sp>
          <p:nvSpPr>
            <p:cNvPr id="34" name="직사각형 33"/>
            <p:cNvSpPr/>
            <p:nvPr/>
          </p:nvSpPr>
          <p:spPr>
            <a:xfrm>
              <a:off x="2159184" y="719544"/>
              <a:ext cx="5213744" cy="2930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346" y="719544"/>
              <a:ext cx="5208966" cy="2930043"/>
            </a:xfrm>
            <a:prstGeom prst="rect">
              <a:avLst/>
            </a:prstGeom>
          </p:spPr>
        </p:pic>
        <p:sp>
          <p:nvSpPr>
            <p:cNvPr id="36" name="타원 35"/>
            <p:cNvSpPr/>
            <p:nvPr/>
          </p:nvSpPr>
          <p:spPr>
            <a:xfrm>
              <a:off x="2231192" y="2560872"/>
              <a:ext cx="972108" cy="972108"/>
            </a:xfrm>
            <a:prstGeom prst="ellipse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91604" y="2821284"/>
              <a:ext cx="451284" cy="451284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061906" y="763672"/>
              <a:ext cx="225642" cy="225642"/>
              <a:chOff x="7142864" y="730466"/>
              <a:chExt cx="225642" cy="225642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7142864" y="730466"/>
                <a:ext cx="225642" cy="225642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210161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7271213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359407" y="2680887"/>
              <a:ext cx="866848" cy="871371"/>
              <a:chOff x="6344387" y="2339993"/>
              <a:chExt cx="866848" cy="871371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xmlns="" id="{4B80EFB9-73B2-4831-83F0-8E0553FB57B6}"/>
                  </a:ext>
                </a:extLst>
              </p:cNvPr>
              <p:cNvSpPr/>
              <p:nvPr/>
            </p:nvSpPr>
            <p:spPr>
              <a:xfrm>
                <a:off x="6344387" y="2845402"/>
                <a:ext cx="259327" cy="25932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71843116-06CF-46DB-B504-1DFB1040FECA}"/>
                  </a:ext>
                </a:extLst>
              </p:cNvPr>
              <p:cNvSpPr/>
              <p:nvPr/>
            </p:nvSpPr>
            <p:spPr>
              <a:xfrm>
                <a:off x="6419654" y="2434650"/>
                <a:ext cx="259327" cy="2593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xmlns="" id="{D434FCFA-009C-46CA-A2BA-9A2B272ABBD6}"/>
                  </a:ext>
                </a:extLst>
              </p:cNvPr>
              <p:cNvSpPr/>
              <p:nvPr/>
            </p:nvSpPr>
            <p:spPr>
              <a:xfrm>
                <a:off x="6930908" y="2339993"/>
                <a:ext cx="259327" cy="2593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7CD7E63B-795E-46A9-9B4C-AF148CEF5385}"/>
                  </a:ext>
                </a:extLst>
              </p:cNvPr>
              <p:cNvSpPr/>
              <p:nvPr/>
            </p:nvSpPr>
            <p:spPr>
              <a:xfrm>
                <a:off x="6669522" y="2669651"/>
                <a:ext cx="541713" cy="54171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일반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4A655C58-4B39-4E80-8ED5-BDACB072C1EC}"/>
                </a:ext>
              </a:extLst>
            </p:cNvPr>
            <p:cNvGrpSpPr/>
            <p:nvPr/>
          </p:nvGrpSpPr>
          <p:grpSpPr>
            <a:xfrm>
              <a:off x="2171346" y="763672"/>
              <a:ext cx="1114057" cy="360000"/>
              <a:chOff x="1919866" y="763672"/>
              <a:chExt cx="1114057" cy="360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38E14AD7-DCDE-4557-A588-3799DA906A96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760F241F-2788-4816-A932-96431D9AF3C7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AB065159-AB3C-4FB1-B9A0-E9412ADB3233}"/>
                </a:ext>
              </a:extLst>
            </p:cNvPr>
            <p:cNvGrpSpPr/>
            <p:nvPr/>
          </p:nvGrpSpPr>
          <p:grpSpPr>
            <a:xfrm>
              <a:off x="3384727" y="763672"/>
              <a:ext cx="1114057" cy="360000"/>
              <a:chOff x="1919866" y="763672"/>
              <a:chExt cx="1114057" cy="360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2497EB6-04EA-4DAE-AF8D-048A62BB4870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780C4937-0262-4F53-BABE-B47EF4F382A8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45454F7C-CA6D-499C-9864-CB9607543ABC}"/>
                </a:ext>
              </a:extLst>
            </p:cNvPr>
            <p:cNvGrpSpPr/>
            <p:nvPr/>
          </p:nvGrpSpPr>
          <p:grpSpPr>
            <a:xfrm>
              <a:off x="4616626" y="763672"/>
              <a:ext cx="1114057" cy="360000"/>
              <a:chOff x="1919866" y="763672"/>
              <a:chExt cx="1114057" cy="36000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F2052B99-5080-4538-A048-39698D9FE4A3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7B9E8AC1-B26F-4418-BFC7-D9BB01BDE171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684461C0-EFD1-4413-B4EA-D8D4A58BEF74}"/>
                </a:ext>
              </a:extLst>
            </p:cNvPr>
            <p:cNvGrpSpPr/>
            <p:nvPr/>
          </p:nvGrpSpPr>
          <p:grpSpPr>
            <a:xfrm>
              <a:off x="5814979" y="763672"/>
              <a:ext cx="1114057" cy="360000"/>
              <a:chOff x="1919866" y="763672"/>
              <a:chExt cx="1114057" cy="3600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E1EB89EE-38C8-4B8A-AADD-1BC68474F0ED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025D1B63-2A15-457A-97B7-CEA748194639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60" name="직사각형 59"/>
          <p:cNvSpPr/>
          <p:nvPr/>
        </p:nvSpPr>
        <p:spPr>
          <a:xfrm>
            <a:off x="6908800" y="4221211"/>
            <a:ext cx="4927600" cy="233096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5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ko-KR" altLang="en-US" dirty="0" err="1"/>
              <a:t>종료시에</a:t>
            </a:r>
            <a:r>
              <a:rPr lang="ko-KR" altLang="en-US" dirty="0"/>
              <a:t> 캐릭터가 유저에게 말을 걸어 주는 형태로 띄게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캐릭터마다 다른 내용의 텍스트를 출력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제일 왼쪽의 캐릭터의 텍스트를 출력한다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패배시</a:t>
            </a:r>
            <a:r>
              <a:rPr lang="ko-KR" altLang="en-US" dirty="0"/>
              <a:t> </a:t>
            </a:r>
            <a:r>
              <a:rPr lang="ko-KR" altLang="en-US" dirty="0" err="1"/>
              <a:t>스킬성장</a:t>
            </a:r>
            <a:r>
              <a:rPr lang="ko-KR" altLang="en-US" dirty="0"/>
              <a:t> 버튼을 넣어 준다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캐릭터의 </a:t>
            </a:r>
            <a:r>
              <a:rPr lang="ko-KR" altLang="en-US" dirty="0" err="1"/>
              <a:t>애정도를</a:t>
            </a:r>
            <a:r>
              <a:rPr lang="ko-KR" altLang="en-US" dirty="0"/>
              <a:t> 높이고 유저의 게임 </a:t>
            </a:r>
            <a:r>
              <a:rPr lang="ko-KR" altLang="en-US" dirty="0" err="1"/>
              <a:t>몰입도를</a:t>
            </a:r>
            <a:r>
              <a:rPr lang="ko-KR" altLang="en-US" dirty="0"/>
              <a:t> 높인다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캐릭터의 수집의 욕구를 자극하도록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 육성의 위해 </a:t>
            </a:r>
            <a:r>
              <a:rPr lang="ko-KR" altLang="en-US" dirty="0" err="1"/>
              <a:t>스킬의</a:t>
            </a:r>
            <a:r>
              <a:rPr lang="ko-KR" altLang="en-US" dirty="0"/>
              <a:t> 성장이 필요함을 알려 육성의 </a:t>
            </a:r>
            <a:r>
              <a:rPr lang="ko-KR" altLang="en-US" sz="1800" b="1" dirty="0">
                <a:solidFill>
                  <a:srgbClr val="0070C0"/>
                </a:solidFill>
              </a:rPr>
              <a:t>방향성</a:t>
            </a:r>
            <a:r>
              <a:rPr lang="ko-KR" altLang="en-US" dirty="0"/>
              <a:t>을 알려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클리어</a:t>
            </a:r>
            <a:r>
              <a:rPr lang="ko-KR" altLang="en-US" dirty="0"/>
              <a:t> 후 연출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22070A8-0900-4C1B-912B-3EA70730D5DE}"/>
              </a:ext>
            </a:extLst>
          </p:cNvPr>
          <p:cNvGrpSpPr/>
          <p:nvPr/>
        </p:nvGrpSpPr>
        <p:grpSpPr>
          <a:xfrm>
            <a:off x="2454737" y="1161908"/>
            <a:ext cx="3833584" cy="2289635"/>
            <a:chOff x="735732" y="836712"/>
            <a:chExt cx="4340323" cy="2592288"/>
          </a:xfrm>
        </p:grpSpPr>
        <p:sp>
          <p:nvSpPr>
            <p:cNvPr id="14" name="직사각형 13"/>
            <p:cNvSpPr/>
            <p:nvPr/>
          </p:nvSpPr>
          <p:spPr>
            <a:xfrm>
              <a:off x="735732" y="836712"/>
              <a:ext cx="4340323" cy="2590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17228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다음 단계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68689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재도전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20151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3664540" y="1496326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4283968" y="1496326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3664540" y="2217564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4283968" y="2217564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73302" y="936189"/>
              <a:ext cx="1584258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/>
                <a:t>클리어시간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: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02:30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73302" y="1167471"/>
              <a:ext cx="1584258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Best </a:t>
              </a:r>
              <a:r>
                <a:rPr lang="ko-KR" altLang="en-US" sz="900" dirty="0" err="1"/>
                <a:t>클리어시간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: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02:10</a:t>
              </a:r>
              <a:endParaRPr lang="ko-KR" altLang="en-US" sz="900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812368" y="1618109"/>
              <a:ext cx="2281888" cy="1378843"/>
            </a:xfrm>
            <a:prstGeom prst="rect">
              <a:avLst/>
            </a:prstGeom>
          </p:spPr>
        </p:pic>
        <p:sp>
          <p:nvSpPr>
            <p:cNvPr id="35" name="사각형 설명선 34"/>
            <p:cNvSpPr/>
            <p:nvPr/>
          </p:nvSpPr>
          <p:spPr>
            <a:xfrm>
              <a:off x="978225" y="1052736"/>
              <a:ext cx="2126848" cy="338152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이번 적은 쉬었네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4496E2EC-1024-4842-ACB0-3E1361DC36B6}"/>
              </a:ext>
            </a:extLst>
          </p:cNvPr>
          <p:cNvGrpSpPr/>
          <p:nvPr/>
        </p:nvGrpSpPr>
        <p:grpSpPr>
          <a:xfrm>
            <a:off x="2450255" y="3564419"/>
            <a:ext cx="3837542" cy="2478593"/>
            <a:chOff x="731252" y="3510923"/>
            <a:chExt cx="4344804" cy="2806223"/>
          </a:xfrm>
        </p:grpSpPr>
        <p:sp>
          <p:nvSpPr>
            <p:cNvPr id="37" name="직사각형 36"/>
            <p:cNvSpPr/>
            <p:nvPr/>
          </p:nvSpPr>
          <p:spPr>
            <a:xfrm>
              <a:off x="731252" y="3510923"/>
              <a:ext cx="4344804" cy="2804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30385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스킬 성장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20151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1597722" y="4356806"/>
              <a:ext cx="2470207" cy="1492636"/>
            </a:xfrm>
            <a:prstGeom prst="rect">
              <a:avLst/>
            </a:prstGeom>
          </p:spPr>
        </p:pic>
        <p:sp>
          <p:nvSpPr>
            <p:cNvPr id="41" name="사각형 설명선 40"/>
            <p:cNvSpPr/>
            <p:nvPr/>
          </p:nvSpPr>
          <p:spPr>
            <a:xfrm>
              <a:off x="1925032" y="3731540"/>
              <a:ext cx="2185122" cy="493929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우리 좀더 노력해요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2EF5B43-D178-4563-BF62-D8C275B79640}"/>
                </a:ext>
              </a:extLst>
            </p:cNvPr>
            <p:cNvSpPr/>
            <p:nvPr/>
          </p:nvSpPr>
          <p:spPr>
            <a:xfrm>
              <a:off x="3740620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재도전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6931689" y="3564419"/>
            <a:ext cx="4915317" cy="206549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게임의 특징적 설명인 </a:t>
            </a:r>
            <a:r>
              <a:rPr lang="ko-KR" altLang="en-US" dirty="0" smtClean="0"/>
              <a:t>스킬 조합 </a:t>
            </a:r>
            <a:r>
              <a:rPr lang="ko-KR" altLang="en-US" dirty="0"/>
              <a:t>시스템을 게임 로딩 중에 보여주어 유저들이 </a:t>
            </a:r>
            <a:r>
              <a:rPr lang="ko-KR" altLang="en-US" dirty="0" smtClean="0"/>
              <a:t>스킬 조합에 </a:t>
            </a:r>
            <a:r>
              <a:rPr lang="ko-KR" altLang="en-US" dirty="0"/>
              <a:t>관한 정보를 지속적으로 제공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몬스터의</a:t>
            </a:r>
            <a:r>
              <a:rPr lang="ko-KR" altLang="en-US" dirty="0"/>
              <a:t> 이미지를 보여 주어 </a:t>
            </a:r>
            <a:r>
              <a:rPr lang="ko-KR" altLang="en-US" dirty="0" err="1"/>
              <a:t>몬스터의</a:t>
            </a:r>
            <a:r>
              <a:rPr lang="ko-KR" altLang="en-US" dirty="0"/>
              <a:t> 모습과 속성 등을 유추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도입부에 </a:t>
            </a:r>
            <a:r>
              <a:rPr lang="ko-KR" altLang="en-US" dirty="0" err="1"/>
              <a:t>몬스터가</a:t>
            </a:r>
            <a:r>
              <a:rPr lang="ko-KR" altLang="en-US" dirty="0"/>
              <a:t> 나타나는 인 게임 영상을 틀어 적에 대한 명확한 인상을 심어 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177800" indent="0">
              <a:buNone/>
            </a:pPr>
            <a:r>
              <a:rPr lang="ko-KR" altLang="en-US" dirty="0"/>
              <a:t>게임 시스템에 관한 정보를 자주 등장 하여 중요 </a:t>
            </a:r>
            <a:r>
              <a:rPr lang="ko-KR" altLang="en-US" dirty="0" err="1"/>
              <a:t>컨텐츠와</a:t>
            </a:r>
            <a:r>
              <a:rPr lang="ko-KR" altLang="en-US" dirty="0"/>
              <a:t> 시스템이 무엇인지 인지하게 하여 플레이어의 </a:t>
            </a:r>
            <a:r>
              <a:rPr lang="ko-KR" altLang="en-US" sz="1800" b="1" dirty="0">
                <a:solidFill>
                  <a:srgbClr val="0070C0"/>
                </a:solidFill>
              </a:rPr>
              <a:t>목적을 명확하게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로딩 화면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38742" y="1148776"/>
            <a:ext cx="4545719" cy="2407224"/>
            <a:chOff x="746363" y="1021776"/>
            <a:chExt cx="4545719" cy="2407224"/>
          </a:xfrm>
        </p:grpSpPr>
        <p:grpSp>
          <p:nvGrpSpPr>
            <p:cNvPr id="5" name="그룹 4"/>
            <p:cNvGrpSpPr/>
            <p:nvPr/>
          </p:nvGrpSpPr>
          <p:grpSpPr>
            <a:xfrm>
              <a:off x="746363" y="1021776"/>
              <a:ext cx="4545719" cy="2407224"/>
              <a:chOff x="2159184" y="719544"/>
              <a:chExt cx="5221128" cy="293004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346" y="719544"/>
                <a:ext cx="5208966" cy="2930043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245890" y="2719165"/>
              <a:ext cx="388920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marL="622300" indent="-622300"/>
              <a:r>
                <a:rPr lang="ko-KR" altLang="en-US" sz="1200" dirty="0" smtClean="0"/>
                <a:t>스킬 조합 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스킬을</a:t>
              </a:r>
              <a:r>
                <a:rPr lang="ko-KR" altLang="en-US" sz="1200" dirty="0"/>
                <a:t> 사용하면 동시에 날아 갑니다</a:t>
              </a:r>
              <a:r>
                <a:rPr lang="en-US" altLang="ko-KR" sz="1200" dirty="0"/>
                <a:t>.</a:t>
              </a:r>
              <a:br>
                <a:rPr lang="en-US" altLang="ko-KR" sz="1200" dirty="0"/>
              </a:br>
              <a:r>
                <a:rPr lang="ko-KR" altLang="en-US" sz="1200" dirty="0"/>
                <a:t>스킬 조합에 따라 추가적 </a:t>
              </a:r>
              <a:r>
                <a:rPr lang="ko-KR" altLang="en-US" sz="1200" dirty="0" err="1"/>
                <a:t>데미지를</a:t>
              </a:r>
              <a:r>
                <a:rPr lang="ko-KR" altLang="en-US" sz="1200" dirty="0"/>
                <a:t> 입힙니다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7934714-B0EE-4B55-8751-D02AD5472767}"/>
              </a:ext>
            </a:extLst>
          </p:cNvPr>
          <p:cNvGrpSpPr/>
          <p:nvPr/>
        </p:nvGrpSpPr>
        <p:grpSpPr>
          <a:xfrm>
            <a:off x="2748340" y="3681028"/>
            <a:ext cx="3250932" cy="2592288"/>
            <a:chOff x="5713556" y="836712"/>
            <a:chExt cx="3250932" cy="2592288"/>
          </a:xfrm>
        </p:grpSpPr>
        <p:sp>
          <p:nvSpPr>
            <p:cNvPr id="10" name="직사각형 9"/>
            <p:cNvSpPr/>
            <p:nvPr/>
          </p:nvSpPr>
          <p:spPr>
            <a:xfrm>
              <a:off x="5713556" y="836712"/>
              <a:ext cx="3250932" cy="25922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708" y="1113483"/>
              <a:ext cx="2668629" cy="203874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868144" y="3211301"/>
              <a:ext cx="2952328" cy="99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3211301"/>
              <a:ext cx="2088232" cy="995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972301" y="3957799"/>
            <a:ext cx="4864099" cy="1774502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8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별로 이야기를 구성하거나</a:t>
            </a:r>
            <a:r>
              <a:rPr lang="en-US" altLang="ko-KR" dirty="0"/>
              <a:t>, </a:t>
            </a:r>
            <a:r>
              <a:rPr lang="ko-KR" altLang="en-US" dirty="0"/>
              <a:t>관련된 이야기를 넣는다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수집하면 보상을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도감을 통해 전체적인 </a:t>
            </a:r>
            <a:r>
              <a:rPr lang="ko-KR" altLang="en-US" dirty="0" err="1"/>
              <a:t>스킬을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 별로 이야기를 구성 함으로 유저가 캐릭터에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이 생기게 하고 캐릭터의 개성을 나타나게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이야기에 보상을 주어 캐릭터 수집의 목표를 명확하게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도감을 통해 플레이어의 목표를 </a:t>
            </a:r>
            <a:r>
              <a:rPr lang="ko-KR" altLang="en-US" sz="1800" b="1" dirty="0">
                <a:solidFill>
                  <a:srgbClr val="0070C0"/>
                </a:solidFill>
              </a:rPr>
              <a:t>명확</a:t>
            </a:r>
            <a:r>
              <a:rPr lang="ko-KR" altLang="en-US" dirty="0"/>
              <a:t>하게 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5" name="제목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스토리 열람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3D5CA64-5E0E-41CC-A35D-12B266BF5A2E}"/>
              </a:ext>
            </a:extLst>
          </p:cNvPr>
          <p:cNvSpPr/>
          <p:nvPr/>
        </p:nvSpPr>
        <p:spPr>
          <a:xfrm>
            <a:off x="2248978" y="4088374"/>
            <a:ext cx="4494915" cy="2193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63DBD5A-4910-4A73-A9C4-CF48C1B304B4}"/>
              </a:ext>
            </a:extLst>
          </p:cNvPr>
          <p:cNvGrpSpPr/>
          <p:nvPr/>
        </p:nvGrpSpPr>
        <p:grpSpPr>
          <a:xfrm>
            <a:off x="4663236" y="4235410"/>
            <a:ext cx="1986768" cy="1657390"/>
            <a:chOff x="4617476" y="698021"/>
            <a:chExt cx="2379758" cy="19852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73EDA257-8CCD-49E1-B4F7-ECBF2354E24B}"/>
                </a:ext>
              </a:extLst>
            </p:cNvPr>
            <p:cNvGrpSpPr/>
            <p:nvPr/>
          </p:nvGrpSpPr>
          <p:grpSpPr>
            <a:xfrm>
              <a:off x="4617476" y="698021"/>
              <a:ext cx="2379758" cy="1985227"/>
              <a:chOff x="6097517" y="2146996"/>
              <a:chExt cx="2379758" cy="198522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69F0FCDA-7ADA-45AA-8BD9-887BB06425BF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46BE9037-279A-4252-A6EA-14531042E6D4}"/>
                  </a:ext>
                </a:extLst>
              </p:cNvPr>
              <p:cNvSpPr/>
              <p:nvPr/>
            </p:nvSpPr>
            <p:spPr>
              <a:xfrm>
                <a:off x="6597186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W</a:t>
                </a:r>
                <a:endParaRPr lang="ko-KR" altLang="en-US" sz="105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12323E6B-217E-4762-91D0-633DBF2652F3}"/>
                  </a:ext>
                </a:extLst>
              </p:cNvPr>
              <p:cNvSpPr/>
              <p:nvPr/>
            </p:nvSpPr>
            <p:spPr>
              <a:xfrm>
                <a:off x="7095483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A</a:t>
                </a:r>
                <a:endParaRPr lang="ko-KR" altLang="en-US" sz="105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95F56185-9700-42E9-B288-37B495B108F8}"/>
                  </a:ext>
                </a:extLst>
              </p:cNvPr>
              <p:cNvSpPr/>
              <p:nvPr/>
            </p:nvSpPr>
            <p:spPr>
              <a:xfrm>
                <a:off x="8092075" y="2147344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P</a:t>
                </a:r>
                <a:endParaRPr lang="ko-KR" altLang="en-US" sz="105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3160AC48-54EC-4A4F-8BC2-B18F0BE1B954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EA55050E-C8C2-4F18-A4EB-C84AC4B479D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79CE3BC3-DFCA-44C0-8C5B-D7D57DAD8145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F8D67856-49B7-472D-B884-D88599A3A0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4092EE64-685D-446C-A1FF-228E7583BAE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2D30B919-47B1-40D6-9E93-4C7E4ED1B197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CA9CD8F7-C065-4A2C-9943-17F2C8A811DD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xmlns="" id="{03159B7A-746F-49D4-A716-5278B6C389F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A7445FFE-6635-498B-8DBD-ED919C0A317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CBC0F27F-54EE-41FD-845D-409811B49FF6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A19C2AA7-118B-4089-B877-DF7A1928B6B7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BD51FB53-FBD5-411C-B4B9-7A88162A94A5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8B9BC997-26FF-475F-ADB2-523BCE2A1344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xmlns="" id="{63F70C2A-154A-4C3F-A681-2CFD009F5FA2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xmlns="" id="{F83381AB-1546-48BE-AE6E-9F7183C0993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588C080D-87F2-41F9-B2AD-3363055315DC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xmlns="" id="{23707792-FABB-438B-B49B-809A691BC5C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xmlns="" id="{635267AC-325D-4E77-8429-5582AE46346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CE050BB9-C630-47AC-8236-3947951933E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41AE06E2-0316-413E-BEBB-9844C6092F8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xmlns="" id="{DE6DDED0-A397-4A89-BF3E-325780A7D56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30BD106A-60E1-4E21-9230-6449500B422E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F5BA2CF0-2510-4AC0-A9FB-4DAF6A4C97A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B9949DA2-EA1E-4F79-845D-3E76D6342581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3B5EB57D-6D2A-46C1-BFB2-E647F2758CB1}"/>
                  </a:ext>
                </a:extLst>
              </p:cNvPr>
              <p:cNvSpPr/>
              <p:nvPr/>
            </p:nvSpPr>
            <p:spPr>
              <a:xfrm>
                <a:off x="6100511" y="2146996"/>
                <a:ext cx="386753" cy="18498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K</a:t>
                </a:r>
                <a:endParaRPr lang="ko-KR" altLang="en-US" sz="105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DF49EC74-7AB8-4143-BF97-555F27B6B050}"/>
                  </a:ext>
                </a:extLst>
              </p:cNvPr>
              <p:cNvSpPr/>
              <p:nvPr/>
            </p:nvSpPr>
            <p:spPr>
              <a:xfrm>
                <a:off x="7593780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H</a:t>
                </a:r>
                <a:endParaRPr lang="ko-KR" altLang="en-US" sz="1050" dirty="0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28B008AF-9AA4-4E98-A750-7B5D48847C05}"/>
                </a:ext>
              </a:extLst>
            </p:cNvPr>
            <p:cNvCxnSpPr/>
            <p:nvPr/>
          </p:nvCxnSpPr>
          <p:spPr>
            <a:xfrm>
              <a:off x="4635334" y="904989"/>
              <a:ext cx="360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E5CA706E-EA96-44A3-9F11-FC5325E51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85" b="63221" l="46000" r="53556">
                        <a14:foregroundMark x1="49111" y1="38767" x2="49111" y2="38767"/>
                        <a14:foregroundMark x1="48333" y1="63221" x2="48333" y2="63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14" t="34914" r="45492" b="34485"/>
          <a:stretch/>
        </p:blipFill>
        <p:spPr>
          <a:xfrm>
            <a:off x="2524138" y="4474598"/>
            <a:ext cx="710403" cy="12933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0B53388-2834-4CD1-BF1B-A2B1264FE6B7}"/>
              </a:ext>
            </a:extLst>
          </p:cNvPr>
          <p:cNvSpPr txBox="1"/>
          <p:nvPr/>
        </p:nvSpPr>
        <p:spPr>
          <a:xfrm>
            <a:off x="2274098" y="41117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도감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xmlns="" id="{9362E791-4BCF-4450-8466-970185D93E94}"/>
              </a:ext>
            </a:extLst>
          </p:cNvPr>
          <p:cNvSpPr/>
          <p:nvPr/>
        </p:nvSpPr>
        <p:spPr>
          <a:xfrm>
            <a:off x="3359081" y="4543703"/>
            <a:ext cx="1200944" cy="134909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스킬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정보값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en-US" altLang="ko-KR" sz="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 효과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스킬의 효과데이터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스킬의 조합데이터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25682" y="1137949"/>
            <a:ext cx="4653423" cy="2401379"/>
            <a:chOff x="2125682" y="1137949"/>
            <a:chExt cx="4653423" cy="240137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3E00E5C8-A728-432B-8594-C6EEB052F9C4}"/>
                </a:ext>
              </a:extLst>
            </p:cNvPr>
            <p:cNvGrpSpPr/>
            <p:nvPr/>
          </p:nvGrpSpPr>
          <p:grpSpPr>
            <a:xfrm>
              <a:off x="2125682" y="1137949"/>
              <a:ext cx="4653423" cy="2401379"/>
              <a:chOff x="348876" y="1080483"/>
              <a:chExt cx="4969603" cy="256454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0C7A938F-DC29-499D-96ED-7DDB7CC56874}"/>
                  </a:ext>
                </a:extLst>
              </p:cNvPr>
              <p:cNvGrpSpPr/>
              <p:nvPr/>
            </p:nvGrpSpPr>
            <p:grpSpPr>
              <a:xfrm>
                <a:off x="348876" y="1080483"/>
                <a:ext cx="4932000" cy="2564541"/>
                <a:chOff x="348876" y="1080483"/>
                <a:chExt cx="4932000" cy="2564541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348876" y="1080483"/>
                  <a:ext cx="4932000" cy="2564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3029215" y="1273969"/>
                  <a:ext cx="2151392" cy="2155031"/>
                  <a:chOff x="4617476" y="698021"/>
                  <a:chExt cx="2378249" cy="1985227"/>
                </a:xfrm>
              </p:grpSpPr>
              <p:grpSp>
                <p:nvGrpSpPr>
                  <p:cNvPr id="50" name="그룹 49"/>
                  <p:cNvGrpSpPr/>
                  <p:nvPr/>
                </p:nvGrpSpPr>
                <p:grpSpPr>
                  <a:xfrm>
                    <a:off x="4617476" y="698021"/>
                    <a:ext cx="2378249" cy="1985227"/>
                    <a:chOff x="6097517" y="2146996"/>
                    <a:chExt cx="2378249" cy="1985227"/>
                  </a:xfrm>
                </p:grpSpPr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xmlns="" id="{5DE56641-483F-4A05-BF2B-07B9F6C8C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517" y="2331982"/>
                      <a:ext cx="2378249" cy="180024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xmlns="" id="{1427FE21-65DE-42BF-9275-5E405C79C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186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W</a:t>
                      </a:r>
                      <a:endParaRPr lang="ko-KR" altLang="en-US" sz="105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xmlns="" id="{13C90AF7-5C25-414E-8B98-55E7340EA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5483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p:txBody>
                </p: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xmlns="" id="{A1841973-DAFC-4627-99D2-BF662B347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2439974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77" name="직사각형 76">
                        <a:extLst>
                          <a:ext uri="{FF2B5EF4-FFF2-40B4-BE49-F238E27FC236}">
                            <a16:creationId xmlns:a16="http://schemas.microsoft.com/office/drawing/2014/main" xmlns="" id="{AD48490F-27AE-47F0-B342-7E04E58B1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xmlns="" id="{E7374244-2717-45F0-890C-C29FD917DC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9" name="직사각형 78">
                        <a:extLst>
                          <a:ext uri="{FF2B5EF4-FFF2-40B4-BE49-F238E27FC236}">
                            <a16:creationId xmlns:a16="http://schemas.microsoft.com/office/drawing/2014/main" xmlns="" id="{F8C93FC5-4B5B-4D09-89C2-33F75CB31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80" name="직사각형 79">
                        <a:extLst>
                          <a:ext uri="{FF2B5EF4-FFF2-40B4-BE49-F238E27FC236}">
                            <a16:creationId xmlns:a16="http://schemas.microsoft.com/office/drawing/2014/main" xmlns="" id="{8190A3CF-3002-4D13-92CE-5AD2C3AEE2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81" name="직사각형 80">
                        <a:extLst>
                          <a:ext uri="{FF2B5EF4-FFF2-40B4-BE49-F238E27FC236}">
                            <a16:creationId xmlns:a16="http://schemas.microsoft.com/office/drawing/2014/main" xmlns="" id="{A7D8011F-5A4E-4744-BC87-A9CE6C9A7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xmlns="" id="{5060C588-3079-466D-9C67-9B75B4EFD0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2865685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xmlns="" id="{12837FF3-1E49-48E4-87A4-F3552B3F18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xmlns="" id="{A14BEDD0-CC01-47CB-BF5A-D96657FE3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xmlns="" id="{ACF9C9AA-F664-4EDF-AB33-3657109C6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xmlns="" id="{49A25F8D-F2D1-41B5-956E-EDB330504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6" name="직사각형 75">
                        <a:extLst>
                          <a:ext uri="{FF2B5EF4-FFF2-40B4-BE49-F238E27FC236}">
                            <a16:creationId xmlns:a16="http://schemas.microsoft.com/office/drawing/2014/main" xmlns="" id="{471B3C69-B691-4A07-A4DD-148D90782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xmlns="" id="{E8229E34-3D43-42E4-BFC5-C2A44F27F3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3291396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67" name="직사각형 66">
                        <a:extLst>
                          <a:ext uri="{FF2B5EF4-FFF2-40B4-BE49-F238E27FC236}">
                            <a16:creationId xmlns:a16="http://schemas.microsoft.com/office/drawing/2014/main" xmlns="" id="{DE783AE3-4CD5-4545-991E-3030FBA275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8" name="직사각형 67">
                        <a:extLst>
                          <a:ext uri="{FF2B5EF4-FFF2-40B4-BE49-F238E27FC236}">
                            <a16:creationId xmlns:a16="http://schemas.microsoft.com/office/drawing/2014/main" xmlns="" id="{986852C6-C38D-430F-97EB-B3ACB81D30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xmlns="" id="{35466505-10A1-4DB4-9733-3670A2CDD8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xmlns="" id="{A46BC062-59E6-4324-8932-15B582986B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xmlns="" id="{2F731342-C489-49C2-AC98-29AA982A88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xmlns="" id="{F58FCEAE-B4D8-4BC5-8C9F-4BA4DC6268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3717107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62" name="직사각형 61">
                        <a:extLst>
                          <a:ext uri="{FF2B5EF4-FFF2-40B4-BE49-F238E27FC236}">
                            <a16:creationId xmlns:a16="http://schemas.microsoft.com/office/drawing/2014/main" xmlns="" id="{D8A8BF77-BAC8-440A-8DF9-6B17DC5A5F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xmlns="" id="{2493DEB8-DC25-4DCA-B0A3-6191FE5EF3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4" name="직사각형 63">
                        <a:extLst>
                          <a:ext uri="{FF2B5EF4-FFF2-40B4-BE49-F238E27FC236}">
                            <a16:creationId xmlns:a16="http://schemas.microsoft.com/office/drawing/2014/main" xmlns="" id="{7F3D90C8-82D6-4913-AF71-0816CAC487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5" name="직사각형 64">
                        <a:extLst>
                          <a:ext uri="{FF2B5EF4-FFF2-40B4-BE49-F238E27FC236}">
                            <a16:creationId xmlns:a16="http://schemas.microsoft.com/office/drawing/2014/main" xmlns="" id="{810F05F0-4A7F-4ABF-BA83-FBF6DAB426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6" name="직사각형 65">
                        <a:extLst>
                          <a:ext uri="{FF2B5EF4-FFF2-40B4-BE49-F238E27FC236}">
                            <a16:creationId xmlns:a16="http://schemas.microsoft.com/office/drawing/2014/main" xmlns="" id="{E5E5FA74-7CB8-4FB3-8EA7-1B7D9958F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xmlns="" id="{8328D1E2-5F2C-439D-96A0-6D0B79986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0511" y="2146996"/>
                      <a:ext cx="386753" cy="184986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K</a:t>
                      </a:r>
                      <a:endParaRPr lang="ko-KR" altLang="en-US" sz="1050" dirty="0"/>
                    </a:p>
                  </p:txBody>
                </p:sp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xmlns="" id="{13C90AF7-5C25-414E-8B98-55E7340EA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3780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H</a:t>
                      </a:r>
                      <a:endParaRPr lang="ko-KR" altLang="en-US" sz="1050" dirty="0"/>
                    </a:p>
                  </p:txBody>
                </p:sp>
              </p:grpSp>
              <p:cxnSp>
                <p:nvCxnSpPr>
                  <p:cNvPr id="51" name="직선 연결선 50"/>
                  <p:cNvCxnSpPr/>
                  <p:nvPr/>
                </p:nvCxnSpPr>
                <p:spPr>
                  <a:xfrm>
                    <a:off x="4635334" y="873256"/>
                    <a:ext cx="360000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785" b="63221" l="46000" r="53556">
                              <a14:foregroundMark x1="49111" y1="38767" x2="49111" y2="38767"/>
                              <a14:foregroundMark x1="48333" y1="63221" x2="48333" y2="632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114" t="34914" r="45492" b="34485"/>
                <a:stretch/>
              </p:blipFill>
              <p:spPr>
                <a:xfrm>
                  <a:off x="539552" y="1628800"/>
                  <a:ext cx="710403" cy="1552057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xmlns="" id="{AF93861D-A998-4BD7-8510-B741DC85B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590" t="12179" r="8457" b="21174"/>
                <a:stretch/>
              </p:blipFill>
              <p:spPr>
                <a:xfrm>
                  <a:off x="1421993" y="1612537"/>
                  <a:ext cx="1526630" cy="1600439"/>
                </a:xfrm>
                <a:prstGeom prst="rect">
                  <a:avLst/>
                </a:prstGeom>
              </p:spPr>
            </p:pic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xmlns="" id="{AB6CB8EA-6E8C-41B3-9828-46E4757D76CD}"/>
                    </a:ext>
                  </a:extLst>
                </p:cNvPr>
                <p:cNvSpPr/>
                <p:nvPr/>
              </p:nvSpPr>
              <p:spPr>
                <a:xfrm>
                  <a:off x="1403648" y="1537742"/>
                  <a:ext cx="936104" cy="4156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30028787-A2DA-4AFA-82A8-65D4A03208B5}"/>
                    </a:ext>
                  </a:extLst>
                </p:cNvPr>
                <p:cNvSpPr/>
                <p:nvPr/>
              </p:nvSpPr>
              <p:spPr>
                <a:xfrm>
                  <a:off x="2617335" y="1537742"/>
                  <a:ext cx="309570" cy="4156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4C62B626-0481-4ABF-A2F6-DF87CECC8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55727"/>
              <a:stretch/>
            </p:blipFill>
            <p:spPr>
              <a:xfrm>
                <a:off x="4572000" y="1537697"/>
                <a:ext cx="746479" cy="415647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89931C0-97C0-48DA-920C-A04F37089840}"/>
                </a:ext>
              </a:extLst>
            </p:cNvPr>
            <p:cNvSpPr txBox="1"/>
            <p:nvPr/>
          </p:nvSpPr>
          <p:spPr>
            <a:xfrm>
              <a:off x="2170035" y="119753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도감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6972301" y="3134768"/>
            <a:ext cx="4864099" cy="2411467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6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326362"/>
              </p:ext>
            </p:extLst>
          </p:nvPr>
        </p:nvGraphicFramePr>
        <p:xfrm>
          <a:off x="2108200" y="960438"/>
          <a:ext cx="9720000" cy="5564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xmlns="" val="3812231963"/>
                    </a:ext>
                  </a:extLst>
                </a:gridCol>
                <a:gridCol w="15867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9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98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번호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구분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구현 방법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이유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전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 row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게임 플레이의 목적을 구체적으로 알려준다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플레이어에게 주요 시스템의 정보와 플레이 방법을 제공한다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조작부분 위에 </a:t>
                      </a:r>
                      <a:r>
                        <a:rPr lang="ko-KR" altLang="en-US" sz="1400" dirty="0" err="1"/>
                        <a:t>팝업창을</a:t>
                      </a:r>
                      <a:r>
                        <a:rPr lang="ko-KR" altLang="en-US" sz="1400" dirty="0"/>
                        <a:t> 올림으로 게임 플레이 화면에 영향이 적게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중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 </a:t>
                      </a:r>
                      <a:r>
                        <a:rPr lang="ko-KR" altLang="en-US" sz="1400" dirty="0" err="1"/>
                        <a:t>팝업창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1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사운드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플레이에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큰 영향을 주지 않게 하기</a:t>
                      </a:r>
                      <a:r>
                        <a:rPr lang="ko-KR" altLang="en-US" sz="1400" dirty="0"/>
                        <a:t> 위해 효과음 정도만 넣는다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303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클리어 후 연출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캐릭터의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높이고 유저의 게임 </a:t>
                      </a:r>
                      <a:r>
                        <a:rPr lang="ko-KR" altLang="en-US" sz="1400" dirty="0" err="1"/>
                        <a:t>몰입도를</a:t>
                      </a:r>
                      <a:r>
                        <a:rPr lang="ko-KR" altLang="en-US" sz="1400" dirty="0"/>
                        <a:t> 높인다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육성의 위해 </a:t>
                      </a:r>
                      <a:r>
                        <a:rPr lang="ko-KR" altLang="en-US" sz="1400" dirty="0" err="1"/>
                        <a:t>스킬의</a:t>
                      </a:r>
                      <a:r>
                        <a:rPr lang="ko-KR" altLang="en-US" sz="1400" dirty="0"/>
                        <a:t> 성장이 필요함을 알려 육성의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방향성</a:t>
                      </a:r>
                      <a:r>
                        <a:rPr lang="ko-KR" altLang="en-US" sz="1400" dirty="0"/>
                        <a:t>을 알려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99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로딩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게임에 관한 정보를 자주 등장 하여 중요 </a:t>
                      </a:r>
                      <a:r>
                        <a:rPr lang="ko-KR" altLang="en-US" sz="1400" dirty="0" err="1"/>
                        <a:t>컨텐츠와</a:t>
                      </a:r>
                      <a:r>
                        <a:rPr lang="ko-KR" altLang="en-US" sz="1400" dirty="0"/>
                        <a:t> 시스템이 무엇인지 인지하게 하여 플레이어의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목적을 명확하게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400" dirty="0"/>
                        <a:t>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404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48178" marR="481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상호 작용</a:t>
                      </a:r>
                      <a:endParaRPr lang="en-US" altLang="ko-KR" sz="1400" dirty="0"/>
                    </a:p>
                  </a:txBody>
                  <a:tcPr marL="48178" marR="48178" anchor="ctr"/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별로 이야기를 구성 함으로 유저가 캐릭터에 애정이 생기게 하고 캐릭터의 개성을 나타나게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보상을 통해 캐릭터 수집의 목표를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도감을 통해 플레이어의 목표를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425984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AF0B10-18EC-4145-B6AF-5CEED858E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b="1" dirty="0"/>
              <a:t>감사합니다</a:t>
            </a:r>
            <a:r>
              <a:rPr lang="en-US" altLang="ko-KR" sz="5400" b="1" dirty="0"/>
              <a:t>.</a:t>
            </a:r>
            <a:endParaRPr lang="ko-KR" altLang="en-US" sz="54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71E13774-260A-4D2F-897C-8462C4A99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3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83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25354"/>
              </p:ext>
            </p:extLst>
          </p:nvPr>
        </p:nvGraphicFramePr>
        <p:xfrm>
          <a:off x="6555203" y="10515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파티용병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시너지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조합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레이드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13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55203" y="2007132"/>
            <a:ext cx="5197378" cy="158515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1B2040"/>
                </a:solidFill>
              </a:rPr>
              <a:t>4</a:t>
            </a:r>
            <a:r>
              <a:rPr lang="ko-KR" altLang="en-US" sz="1200" dirty="0" smtClean="0">
                <a:solidFill>
                  <a:srgbClr val="1B2040"/>
                </a:solidFill>
              </a:rPr>
              <a:t>개 </a:t>
            </a:r>
            <a:r>
              <a:rPr lang="ko-KR" altLang="en-US" sz="1200" dirty="0">
                <a:solidFill>
                  <a:srgbClr val="1B2040"/>
                </a:solidFill>
              </a:rPr>
              <a:t>캐릭터의 스킬을 구성하여 단일 개체의 몬스터와 전투를 주 콘텐츠를 하고 </a:t>
            </a:r>
            <a:r>
              <a:rPr lang="ko-KR" altLang="en-US" sz="1200" dirty="0" smtClean="0">
                <a:solidFill>
                  <a:srgbClr val="1B2040"/>
                </a:solidFill>
              </a:rPr>
              <a:t>스킬 조합 시스템을 통해 유저가 </a:t>
            </a:r>
            <a:r>
              <a:rPr lang="ko-KR" altLang="en-US" sz="1200" dirty="0">
                <a:solidFill>
                  <a:srgbClr val="1B2040"/>
                </a:solidFill>
              </a:rPr>
              <a:t>스킬을 수집하는 이유를 설정한다</a:t>
            </a:r>
            <a:r>
              <a:rPr lang="en-US" altLang="ko-KR" sz="1200" dirty="0">
                <a:solidFill>
                  <a:srgbClr val="1B2040"/>
                </a:solidFill>
              </a:rPr>
              <a:t>. </a:t>
            </a:r>
          </a:p>
          <a:p>
            <a:r>
              <a:rPr lang="ko-KR" altLang="en-US" sz="1200" dirty="0">
                <a:solidFill>
                  <a:srgbClr val="1B2040"/>
                </a:solidFill>
              </a:rPr>
              <a:t>속성 시스템을 넣어 캐릭터와 몬스터에 속성값을 넣음으로 여러 캐릭터의 수집의 이유를 넣겠다</a:t>
            </a:r>
            <a:r>
              <a:rPr lang="en-US" altLang="ko-KR" sz="1200" dirty="0">
                <a:solidFill>
                  <a:srgbClr val="1B2040"/>
                </a:solidFill>
              </a:rPr>
              <a:t>. </a:t>
            </a:r>
            <a:endParaRPr lang="ko-KR" altLang="en-US" sz="1200" dirty="0">
              <a:solidFill>
                <a:srgbClr val="1B204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093983" y="1088209"/>
            <a:ext cx="4405234" cy="2444984"/>
            <a:chOff x="2149969" y="1060216"/>
            <a:chExt cx="4012852" cy="2227205"/>
          </a:xfrm>
        </p:grpSpPr>
        <p:sp>
          <p:nvSpPr>
            <p:cNvPr id="14" name="내용 개체 틀 4">
              <a:extLst>
                <a:ext uri="{FF2B5EF4-FFF2-40B4-BE49-F238E27FC236}">
                  <a16:creationId xmlns:a16="http://schemas.microsoft.com/office/drawing/2014/main" xmlns="" id="{7C01C6D5-1C89-4CCB-ACBF-8C5437E2F2C0}"/>
                </a:ext>
              </a:extLst>
            </p:cNvPr>
            <p:cNvSpPr txBox="1">
              <a:spLocks/>
            </p:cNvSpPr>
            <p:nvPr/>
          </p:nvSpPr>
          <p:spPr>
            <a:xfrm>
              <a:off x="2149969" y="3057364"/>
              <a:ext cx="3982372" cy="2264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lang="en-US" altLang="ko-KR" sz="1200" dirty="0"/>
            </a:p>
          </p:txBody>
        </p:sp>
        <p:sp>
          <p:nvSpPr>
            <p:cNvPr id="16" name="내용 개체 틀 4">
              <a:extLst>
                <a:ext uri="{FF2B5EF4-FFF2-40B4-BE49-F238E27FC236}">
                  <a16:creationId xmlns:a16="http://schemas.microsoft.com/office/drawing/2014/main" xmlns="" id="{A4029A65-D135-4015-BE7F-1A0F6C711B54}"/>
                </a:ext>
              </a:extLst>
            </p:cNvPr>
            <p:cNvSpPr txBox="1">
              <a:spLocks/>
            </p:cNvSpPr>
            <p:nvPr/>
          </p:nvSpPr>
          <p:spPr>
            <a:xfrm>
              <a:off x="2180449" y="3047205"/>
              <a:ext cx="3982372" cy="207330"/>
            </a:xfrm>
            <a:prstGeom prst="rect">
              <a:avLst/>
            </a:prstGeom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200" dirty="0">
                  <a:solidFill>
                    <a:schemeClr val="bg1"/>
                  </a:solidFill>
                </a:rPr>
                <a:t>닥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r>
                <a:rPr lang="ko-KR" altLang="en-US" sz="1200" dirty="0">
                  <a:solidFill>
                    <a:schemeClr val="bg1"/>
                  </a:solidFill>
                </a:rPr>
                <a:t>돌 용사 예시 이미지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2157589" y="1060216"/>
              <a:ext cx="3992131" cy="2227205"/>
              <a:chOff x="2159184" y="719544"/>
              <a:chExt cx="5221128" cy="2930044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346" y="719544"/>
                <a:ext cx="5208966" cy="2930043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231192" y="2560872"/>
                <a:ext cx="972108" cy="972108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1604" y="2821284"/>
                <a:ext cx="451284" cy="451284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7061906" y="763672"/>
                <a:ext cx="225642" cy="225642"/>
                <a:chOff x="7142864" y="730466"/>
                <a:chExt cx="225642" cy="22564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7142864" y="730466"/>
                  <a:ext cx="225642" cy="225642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7210161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7271213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6359407" y="2680887"/>
                <a:ext cx="866848" cy="871371"/>
                <a:chOff x="6344387" y="2339993"/>
                <a:chExt cx="866848" cy="871371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xmlns="" id="{4B80EFB9-73B2-4831-83F0-8E0553FB57B6}"/>
                    </a:ext>
                  </a:extLst>
                </p:cNvPr>
                <p:cNvSpPr/>
                <p:nvPr/>
              </p:nvSpPr>
              <p:spPr>
                <a:xfrm>
                  <a:off x="6344387" y="2845402"/>
                  <a:ext cx="259327" cy="25932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xmlns="" id="{71843116-06CF-46DB-B504-1DFB1040FECA}"/>
                    </a:ext>
                  </a:extLst>
                </p:cNvPr>
                <p:cNvSpPr/>
                <p:nvPr/>
              </p:nvSpPr>
              <p:spPr>
                <a:xfrm>
                  <a:off x="6419654" y="2434650"/>
                  <a:ext cx="259327" cy="25932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xmlns="" id="{D434FCFA-009C-46CA-A2BA-9A2B272ABBD6}"/>
                    </a:ext>
                  </a:extLst>
                </p:cNvPr>
                <p:cNvSpPr/>
                <p:nvPr/>
              </p:nvSpPr>
              <p:spPr>
                <a:xfrm>
                  <a:off x="6930908" y="2339993"/>
                  <a:ext cx="259327" cy="2593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xmlns="" id="{7CD7E63B-795E-46A9-9B4C-AF148CEF5385}"/>
                    </a:ext>
                  </a:extLst>
                </p:cNvPr>
                <p:cNvSpPr/>
                <p:nvPr/>
              </p:nvSpPr>
              <p:spPr>
                <a:xfrm>
                  <a:off x="6669522" y="2669651"/>
                  <a:ext cx="541713" cy="5417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>
                      <a:solidFill>
                        <a:prstClr val="white"/>
                      </a:solidFill>
                    </a:rPr>
                    <a:t>일반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4A655C58-4B39-4E80-8ED5-BDACB072C1EC}"/>
                  </a:ext>
                </a:extLst>
              </p:cNvPr>
              <p:cNvGrpSpPr/>
              <p:nvPr/>
            </p:nvGrpSpPr>
            <p:grpSpPr>
              <a:xfrm>
                <a:off x="217134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38E14AD7-DCDE-4557-A588-3799DA906A96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760F241F-2788-4816-A932-96431D9AF3C7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xmlns="" id="{AB065159-AB3C-4FB1-B9A0-E9412ADB3233}"/>
                  </a:ext>
                </a:extLst>
              </p:cNvPr>
              <p:cNvGrpSpPr/>
              <p:nvPr/>
            </p:nvGrpSpPr>
            <p:grpSpPr>
              <a:xfrm>
                <a:off x="3384727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F2497EB6-04EA-4DAE-AF8D-048A62BB4870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780C4937-0262-4F53-BABE-B47EF4F382A8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xmlns="" id="{45454F7C-CA6D-499C-9864-CB9607543ABC}"/>
                  </a:ext>
                </a:extLst>
              </p:cNvPr>
              <p:cNvGrpSpPr/>
              <p:nvPr/>
            </p:nvGrpSpPr>
            <p:grpSpPr>
              <a:xfrm>
                <a:off x="461662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F2052B99-5080-4538-A048-39698D9FE4A3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7B9E8AC1-B26F-4418-BFC7-D9BB01BDE171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684461C0-EFD1-4413-B4EA-D8D4A58BEF74}"/>
                  </a:ext>
                </a:extLst>
              </p:cNvPr>
              <p:cNvGrpSpPr/>
              <p:nvPr/>
            </p:nvGrpSpPr>
            <p:grpSpPr>
              <a:xfrm>
                <a:off x="5814979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xmlns="" id="{E1EB89EE-38C8-4B8A-AADD-1BC68474F0ED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025D1B63-2A15-457A-97B7-CEA748194639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3" name="내용 개체 틀 4">
              <a:extLst>
                <a:ext uri="{FF2B5EF4-FFF2-40B4-BE49-F238E27FC236}">
                  <a16:creationId xmlns:a16="http://schemas.microsoft.com/office/drawing/2014/main" xmlns="" id="{A4029A65-D135-4015-BE7F-1A0F6C711B54}"/>
                </a:ext>
              </a:extLst>
            </p:cNvPr>
            <p:cNvSpPr txBox="1">
              <a:spLocks/>
            </p:cNvSpPr>
            <p:nvPr/>
          </p:nvSpPr>
          <p:spPr>
            <a:xfrm>
              <a:off x="2149969" y="3068868"/>
              <a:ext cx="3982372" cy="207330"/>
            </a:xfrm>
            <a:prstGeom prst="rect">
              <a:avLst/>
            </a:prstGeom>
            <a:solidFill>
              <a:srgbClr val="1B2040">
                <a:alpha val="80000"/>
              </a:srgb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200" dirty="0">
                  <a:solidFill>
                    <a:schemeClr val="bg1"/>
                  </a:solidFill>
                </a:rPr>
                <a:t>파티용병 예시 이미지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59825"/>
              </p:ext>
            </p:extLst>
          </p:nvPr>
        </p:nvGraphicFramePr>
        <p:xfrm>
          <a:off x="2104572" y="3724127"/>
          <a:ext cx="9678286" cy="283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2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659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구분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고려사항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</a:rPr>
                        <a:t>적용 시 고려사항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모바일</a:t>
                      </a:r>
                      <a:endParaRPr lang="ko-KR" altLang="en-US" sz="1400" dirty="0"/>
                    </a:p>
                  </a:txBody>
                  <a:tcPr vert="eaVert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전투 중의 연출을 최대한으로 줄이고 비 전투시에 스토리를 진행 함으로 게임 진행에 방해 되는 않도록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78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스토리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MORPG</a:t>
                      </a:r>
                      <a:r>
                        <a:rPr lang="ko-KR" altLang="en-US" sz="1400" dirty="0" smtClean="0"/>
                        <a:t>에서 </a:t>
                      </a:r>
                      <a:r>
                        <a:rPr lang="ko-KR" altLang="en-US" sz="1400" dirty="0"/>
                        <a:t>같은 적과 반복 전투해야 되는 이유에 대해 적절한 설명이 없다면 반복 전투에 대해 의구심이 생겨나고 이는 유저의 </a:t>
                      </a:r>
                      <a:r>
                        <a:rPr lang="ko-KR" altLang="en-US" sz="1400" dirty="0" err="1"/>
                        <a:t>몰입도를</a:t>
                      </a:r>
                      <a:r>
                        <a:rPr lang="ko-KR" altLang="en-US" sz="1400" dirty="0"/>
                        <a:t> 방해 하는 요소가 될 수 있다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간략</a:t>
            </a:r>
            <a:r>
              <a:rPr lang="ko-KR" altLang="en-US" dirty="0" smtClean="0"/>
              <a:t> 소개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고려사항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90536"/>
              </p:ext>
            </p:extLst>
          </p:nvPr>
        </p:nvGraphicFramePr>
        <p:xfrm>
          <a:off x="6555203" y="11531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블루스톤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40597"/>
              </p:ext>
            </p:extLst>
          </p:nvPr>
        </p:nvGraphicFramePr>
        <p:xfrm>
          <a:off x="6555203" y="3818374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레이븐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중세 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PVP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육성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55203" y="2097564"/>
            <a:ext cx="5197378" cy="13156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 err="1"/>
              <a:t>클리커</a:t>
            </a:r>
            <a:r>
              <a:rPr lang="ko-KR" altLang="en-US" dirty="0"/>
              <a:t> 시스템을 이용한 전투와 헌터 섭외라는 형태의 캐릭터 수집이 주요 시스템이다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55203" y="4778570"/>
            <a:ext cx="5197378" cy="11954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전투를 통해 캐릭터를 육성하고</a:t>
            </a:r>
            <a:r>
              <a:rPr lang="en-US" altLang="ko-KR" dirty="0"/>
              <a:t> </a:t>
            </a:r>
            <a:r>
              <a:rPr lang="ko-KR" altLang="en-US" dirty="0"/>
              <a:t>육성한 캐릭터를 통해 </a:t>
            </a:r>
            <a:r>
              <a:rPr lang="en-US" altLang="ko-KR" dirty="0"/>
              <a:t>PVP, </a:t>
            </a:r>
            <a:r>
              <a:rPr lang="ko-KR" altLang="en-US" dirty="0"/>
              <a:t>레이드</a:t>
            </a:r>
            <a:r>
              <a:rPr lang="en-US" altLang="ko-KR" dirty="0"/>
              <a:t> </a:t>
            </a:r>
            <a:r>
              <a:rPr lang="ko-KR" altLang="en-US" dirty="0"/>
              <a:t>등 다양한 컨텐츠를 사용한다</a:t>
            </a:r>
            <a:r>
              <a:rPr lang="en-US" altLang="ko-KR" dirty="0"/>
              <a:t>.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</a:t>
            </a:r>
            <a:r>
              <a:rPr lang="ko-KR" altLang="en-US" dirty="0" err="1" smtClean="0"/>
              <a:t>플렛폼의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pic>
        <p:nvPicPr>
          <p:cNvPr id="5" name="그림 4" descr="전자기기, 실내이(가) 표시된 사진&#10;&#10;자동 생성된 설명">
            <a:extLst>
              <a:ext uri="{FF2B5EF4-FFF2-40B4-BE49-F238E27FC236}">
                <a16:creationId xmlns:a16="http://schemas.microsoft.com/office/drawing/2014/main" xmlns="" id="{931829C7-F6F2-4F47-9BE4-055F4A0F3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b="44825"/>
          <a:stretch/>
        </p:blipFill>
        <p:spPr>
          <a:xfrm>
            <a:off x="1782102" y="1137368"/>
            <a:ext cx="2160000" cy="2291633"/>
          </a:xfrm>
          <a:prstGeom prst="rect">
            <a:avLst/>
          </a:prstGeom>
        </p:spPr>
      </p:pic>
      <p:pic>
        <p:nvPicPr>
          <p:cNvPr id="11" name="그림 10" descr="전자기기, 실내이(가) 표시된 사진&#10;&#10;자동 생성된 설명">
            <a:extLst>
              <a:ext uri="{FF2B5EF4-FFF2-40B4-BE49-F238E27FC236}">
                <a16:creationId xmlns:a16="http://schemas.microsoft.com/office/drawing/2014/main" xmlns="" id="{6F5D6039-82A2-41AB-8851-683DE057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9" b="5746"/>
          <a:stretch/>
        </p:blipFill>
        <p:spPr>
          <a:xfrm>
            <a:off x="4008818" y="1137368"/>
            <a:ext cx="2160000" cy="2275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70C9C65-B467-415A-AE15-4F72DCF2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30" y="3818374"/>
            <a:ext cx="4423744" cy="21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1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25071"/>
              </p:ext>
            </p:extLst>
          </p:nvPr>
        </p:nvGraphicFramePr>
        <p:xfrm>
          <a:off x="6555203" y="11531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팬텀게이트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더 라스트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발키리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북유럽 신화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턴제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96587"/>
              </p:ext>
            </p:extLst>
          </p:nvPr>
        </p:nvGraphicFramePr>
        <p:xfrm>
          <a:off x="6555203" y="3818374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판타지택틱스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R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중세 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영웅 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39437" y="2097564"/>
            <a:ext cx="5197378" cy="118397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어드벤처 장르의 특성인 모험을 </a:t>
            </a:r>
            <a:r>
              <a:rPr lang="ko-KR" altLang="en-US" dirty="0" err="1"/>
              <a:t>던전</a:t>
            </a:r>
            <a:r>
              <a:rPr lang="ko-KR" altLang="en-US" dirty="0"/>
              <a:t> 내부에 배치함으로 전투는 </a:t>
            </a:r>
            <a:r>
              <a:rPr lang="en-US" altLang="ko-KR" dirty="0"/>
              <a:t>SRPG </a:t>
            </a:r>
            <a:r>
              <a:rPr lang="ko-KR" altLang="en-US" dirty="0"/>
              <a:t>이동은 어드벤처의 형태로 구성 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39437" y="4778570"/>
            <a:ext cx="5197378" cy="117880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전략</a:t>
            </a:r>
            <a:r>
              <a:rPr lang="en-US" altLang="ko-KR" dirty="0"/>
              <a:t>(</a:t>
            </a:r>
            <a:r>
              <a:rPr lang="ko-KR" altLang="en-US" dirty="0"/>
              <a:t>협동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상성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)</a:t>
            </a:r>
            <a:r>
              <a:rPr lang="ko-KR" altLang="en-US" dirty="0"/>
              <a:t>을 핵심적인 시스템으로 사용하여 유저가 영웅을 수집하는 이유를 만들었다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같은 </a:t>
            </a:r>
            <a:r>
              <a:rPr lang="ko-KR" altLang="en-US" dirty="0" err="1"/>
              <a:t>플렛폼의</a:t>
            </a:r>
            <a:r>
              <a:rPr lang="ko-KR" altLang="en-US" dirty="0"/>
              <a:t> 게임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B099210-4B0D-4A09-88C5-C911D03A8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67" y="3818374"/>
            <a:ext cx="4393123" cy="2138999"/>
          </a:xfrm>
          <a:prstGeom prst="rect">
            <a:avLst/>
          </a:prstGeom>
          <a:ln>
            <a:noFill/>
          </a:ln>
        </p:spPr>
      </p:pic>
      <p:pic>
        <p:nvPicPr>
          <p:cNvPr id="14" name="그림 13" descr="실내, 테이블이(가) 표시된 사진&#10;&#10;자동 생성된 설명">
            <a:extLst>
              <a:ext uri="{FF2B5EF4-FFF2-40B4-BE49-F238E27FC236}">
                <a16:creationId xmlns:a16="http://schemas.microsoft.com/office/drawing/2014/main" xmlns="" id="{A5CC0F00-2680-43FA-BA50-451C372617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44" y="1137368"/>
            <a:ext cx="4403746" cy="2144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13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24858"/>
              </p:ext>
            </p:extLst>
          </p:nvPr>
        </p:nvGraphicFramePr>
        <p:xfrm>
          <a:off x="2552700" y="1938866"/>
          <a:ext cx="9258300" cy="2709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16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516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 err="1"/>
                        <a:t>게임명</a:t>
                      </a:r>
                      <a:endParaRPr sz="1800" b="1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블루스톤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레이븐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팬텀게이트</a:t>
                      </a:r>
                      <a:endParaRPr sz="1400" b="1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판타지택틱스</a:t>
                      </a:r>
                      <a:r>
                        <a:rPr lang="en-US" altLang="ko-KR" sz="1400" u="none" strike="noStrike" cap="none" dirty="0"/>
                        <a:t>R</a:t>
                      </a:r>
                      <a:endParaRPr sz="1400" b="1" u="none" strike="noStrike" cap="none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/>
                        <a:t>장르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</a:t>
                      </a:r>
                      <a:r>
                        <a:rPr lang="ko-KR" altLang="en-US" sz="1400" u="none" strike="noStrike" cap="none" dirty="0"/>
                        <a:t>수집</a:t>
                      </a:r>
                      <a:r>
                        <a:rPr lang="en-US" altLang="ko-KR" sz="1400" u="none" strike="noStrike" cap="none" dirty="0"/>
                        <a:t> RPG 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MORPG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어드벤처 </a:t>
                      </a:r>
                      <a:r>
                        <a:rPr lang="en-US" sz="1400" dirty="0"/>
                        <a:t>RPG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턴제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 err="1"/>
                        <a:t>플렛폼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세로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lang="ko-KR" altLang="en-US"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/>
                        <a:t>스토리적 목표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메트론</a:t>
                      </a:r>
                      <a:r>
                        <a:rPr lang="ko-KR" altLang="en-US" sz="1400" dirty="0"/>
                        <a:t> 광석 획득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다른 차원에서 공격해 오는 적 퇴치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폭군을 제거하고 엄마를 되살리기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세계정복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및 세계 구원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소재</a:t>
                      </a:r>
                      <a:endParaRPr sz="1800" b="1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판타지 빙하기</a:t>
                      </a:r>
                      <a:endParaRPr sz="1400" dirty="0">
                        <a:solidFill>
                          <a:srgbClr val="000000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중세 판타지</a:t>
                      </a:r>
                      <a:endParaRPr sz="1400" dirty="0">
                        <a:solidFill>
                          <a:srgbClr val="000000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북유럽 신화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중세 판타지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33" y="881034"/>
            <a:ext cx="952500" cy="9525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16" y="881034"/>
            <a:ext cx="952500" cy="9525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00" y="881034"/>
            <a:ext cx="952500" cy="9525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50" y="881034"/>
            <a:ext cx="952633" cy="9526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60801" y="4806822"/>
            <a:ext cx="937183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기획 중인 게임이 모바일 </a:t>
            </a:r>
            <a:r>
              <a:rPr lang="ko-KR" altLang="en-US" dirty="0" err="1"/>
              <a:t>플렛폼에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  <a:r>
              <a:rPr lang="ko-KR" altLang="en-US" dirty="0"/>
              <a:t>장르의 게임이기에 같은 </a:t>
            </a:r>
            <a:r>
              <a:rPr lang="ko-KR" altLang="en-US" dirty="0" err="1"/>
              <a:t>플렛폼</a:t>
            </a:r>
            <a:r>
              <a:rPr lang="ko-KR" altLang="en-US" dirty="0"/>
              <a:t> 중 </a:t>
            </a:r>
            <a:r>
              <a:rPr lang="en-US" altLang="ko-KR" dirty="0"/>
              <a:t>RPG </a:t>
            </a:r>
            <a:r>
              <a:rPr lang="ko-KR" altLang="en-US" dirty="0"/>
              <a:t>장르의 게임에서 스토리텔링 방법이 무엇인지 분석하여 내 게임에 적용 시키겠다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공통된 장르에서 보여지는 스토리텔링 방식을 보고 각 세부 장르별 차이점을 보고 그 중 내가 기획 할 게임에 적합한 스토리텔링 방식을 사용하기 위해 선정하였다</a:t>
            </a:r>
            <a:r>
              <a:rPr lang="en-US" altLang="ko-KR" dirty="0"/>
              <a:t>.</a:t>
            </a:r>
          </a:p>
        </p:txBody>
      </p:sp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비교</a:t>
            </a: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ko-KR" altLang="en-US" dirty="0" err="1"/>
              <a:t>튜토리얼에</a:t>
            </a:r>
            <a:r>
              <a:rPr lang="ko-KR" altLang="en-US" dirty="0"/>
              <a:t> 간략한 플레이를 통해 플레이 방법을 설명해준다</a:t>
            </a:r>
            <a:r>
              <a:rPr lang="en-US" altLang="ko-KR" dirty="0"/>
              <a:t>.</a:t>
            </a:r>
          </a:p>
          <a:p>
            <a:pPr marL="285750" indent="-285750"/>
            <a:r>
              <a:rPr lang="ko-KR" altLang="en-US" dirty="0"/>
              <a:t>게임 시작 전 팝업 텍스트와 이미지를 통해 게임에 관련된 정보를 알려 준다</a:t>
            </a:r>
            <a:r>
              <a:rPr lang="en-US" altLang="ko-KR" dirty="0"/>
              <a:t>.</a:t>
            </a:r>
          </a:p>
          <a:p>
            <a:pPr marL="285750" indent="-285750"/>
            <a:r>
              <a:rPr lang="ko-KR" altLang="en-US" dirty="0"/>
              <a:t>플레이어의 주요 플레이에 관한 정보를 단계적으로 줌으로 유저가 게임에 적응 하도록 한다</a:t>
            </a:r>
            <a:r>
              <a:rPr lang="en-US" altLang="ko-KR" dirty="0"/>
              <a:t>.</a:t>
            </a:r>
          </a:p>
          <a:p>
            <a:pPr marL="285750" indent="-285750"/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05060B"/>
                </a:solidFill>
              </a:rPr>
              <a:t>게임의 목표에 관한 </a:t>
            </a:r>
            <a:r>
              <a:rPr lang="ko-KR" altLang="en-US" sz="1800" b="1" dirty="0">
                <a:solidFill>
                  <a:srgbClr val="0070C0"/>
                </a:solidFill>
              </a:rPr>
              <a:t>당위성</a:t>
            </a:r>
            <a:r>
              <a:rPr lang="ko-KR" altLang="en-US" dirty="0">
                <a:solidFill>
                  <a:srgbClr val="05060B"/>
                </a:solidFill>
              </a:rPr>
              <a:t>을 준다</a:t>
            </a:r>
            <a:r>
              <a:rPr lang="en-US" altLang="ko-KR" dirty="0">
                <a:solidFill>
                  <a:srgbClr val="05060B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05060B"/>
                </a:solidFill>
              </a:rPr>
              <a:t>게임의 </a:t>
            </a:r>
            <a:r>
              <a:rPr lang="ko-KR" altLang="en-US" sz="1800" b="1" dirty="0">
                <a:solidFill>
                  <a:srgbClr val="0070C0"/>
                </a:solidFill>
              </a:rPr>
              <a:t>조작 방법</a:t>
            </a:r>
            <a:r>
              <a:rPr lang="ko-KR" altLang="en-US" dirty="0">
                <a:solidFill>
                  <a:srgbClr val="05060B"/>
                </a:solidFill>
              </a:rPr>
              <a:t>을 알려 준다</a:t>
            </a:r>
            <a:r>
              <a:rPr lang="en-US" altLang="ko-KR" dirty="0">
                <a:solidFill>
                  <a:srgbClr val="05060B"/>
                </a:solidFill>
              </a:rPr>
              <a:t>.</a:t>
            </a:r>
            <a:endParaRPr lang="ko-KR" altLang="en-US" dirty="0">
              <a:solidFill>
                <a:srgbClr val="05060B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56237" y="3822700"/>
            <a:ext cx="4992862" cy="127181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튜토리얼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5A1643B-6C7B-4091-B0E4-4242A00D5EAD}"/>
              </a:ext>
            </a:extLst>
          </p:cNvPr>
          <p:cNvGrpSpPr/>
          <p:nvPr/>
        </p:nvGrpSpPr>
        <p:grpSpPr>
          <a:xfrm>
            <a:off x="1769898" y="1361548"/>
            <a:ext cx="2340000" cy="4158817"/>
            <a:chOff x="2074637" y="1361548"/>
            <a:chExt cx="2340000" cy="41588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637" y="1361548"/>
              <a:ext cx="2340000" cy="41588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6FA6368-0D58-4CAC-A4E3-63612043E2F6}"/>
                </a:ext>
              </a:extLst>
            </p:cNvPr>
            <p:cNvSpPr txBox="1"/>
            <p:nvPr/>
          </p:nvSpPr>
          <p:spPr>
            <a:xfrm>
              <a:off x="3511826" y="5212588"/>
              <a:ext cx="902811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08E6609-849F-4C81-9E49-FCA223E040D7}"/>
              </a:ext>
            </a:extLst>
          </p:cNvPr>
          <p:cNvGrpSpPr/>
          <p:nvPr/>
        </p:nvGrpSpPr>
        <p:grpSpPr>
          <a:xfrm>
            <a:off x="4118970" y="1359175"/>
            <a:ext cx="2340000" cy="4161190"/>
            <a:chOff x="4452737" y="1359175"/>
            <a:chExt cx="2340000" cy="41611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737" y="1359175"/>
              <a:ext cx="2340000" cy="41588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0370AE2-7D70-43BF-8FA4-82F4211F6962}"/>
                </a:ext>
              </a:extLst>
            </p:cNvPr>
            <p:cNvSpPr txBox="1"/>
            <p:nvPr/>
          </p:nvSpPr>
          <p:spPr>
            <a:xfrm>
              <a:off x="5889926" y="5212588"/>
              <a:ext cx="902811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A599FD7-E0A4-41BC-8BD8-A192D46FF4F5}"/>
              </a:ext>
            </a:extLst>
          </p:cNvPr>
          <p:cNvGrpSpPr/>
          <p:nvPr/>
        </p:nvGrpSpPr>
        <p:grpSpPr>
          <a:xfrm>
            <a:off x="1769898" y="1162278"/>
            <a:ext cx="4680000" cy="2278679"/>
            <a:chOff x="8681915" y="1162278"/>
            <a:chExt cx="4680000" cy="2278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15" y="1162278"/>
              <a:ext cx="4680000" cy="22786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42BFD22-E013-44B4-AB1D-986383C041FC}"/>
                </a:ext>
              </a:extLst>
            </p:cNvPr>
            <p:cNvSpPr txBox="1"/>
            <p:nvPr/>
          </p:nvSpPr>
          <p:spPr>
            <a:xfrm>
              <a:off x="12638640" y="3133180"/>
              <a:ext cx="723275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B36FC724-583E-4A09-AD8B-6B1838B016F3}"/>
              </a:ext>
            </a:extLst>
          </p:cNvPr>
          <p:cNvGrpSpPr/>
          <p:nvPr/>
        </p:nvGrpSpPr>
        <p:grpSpPr>
          <a:xfrm>
            <a:off x="1769898" y="3693790"/>
            <a:ext cx="4680000" cy="2278679"/>
            <a:chOff x="8681915" y="3693790"/>
            <a:chExt cx="4680000" cy="227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15" y="3693790"/>
              <a:ext cx="4680000" cy="227867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919881D-F677-4B46-B511-2A31329189F6}"/>
                </a:ext>
              </a:extLst>
            </p:cNvPr>
            <p:cNvSpPr txBox="1"/>
            <p:nvPr/>
          </p:nvSpPr>
          <p:spPr>
            <a:xfrm>
              <a:off x="12638640" y="5664692"/>
              <a:ext cx="723275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CA287A52-0CB6-45AF-95E9-9ACF0D54CD4E}"/>
              </a:ext>
            </a:extLst>
          </p:cNvPr>
          <p:cNvGrpSpPr/>
          <p:nvPr/>
        </p:nvGrpSpPr>
        <p:grpSpPr>
          <a:xfrm>
            <a:off x="1769898" y="1162278"/>
            <a:ext cx="4680000" cy="2278679"/>
            <a:chOff x="13992812" y="1162278"/>
            <a:chExt cx="4680000" cy="22786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812" y="1162278"/>
              <a:ext cx="4680000" cy="22786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AF9E902-DFDB-4A65-ABC9-B14F2EA33401}"/>
                </a:ext>
              </a:extLst>
            </p:cNvPr>
            <p:cNvSpPr txBox="1"/>
            <p:nvPr/>
          </p:nvSpPr>
          <p:spPr>
            <a:xfrm>
              <a:off x="17122388" y="3133180"/>
              <a:ext cx="1550424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735DA47-C050-4638-982E-D4933D6A0D94}"/>
              </a:ext>
            </a:extLst>
          </p:cNvPr>
          <p:cNvGrpSpPr/>
          <p:nvPr/>
        </p:nvGrpSpPr>
        <p:grpSpPr>
          <a:xfrm>
            <a:off x="1769898" y="3693790"/>
            <a:ext cx="4680000" cy="2278679"/>
            <a:chOff x="13992812" y="3693790"/>
            <a:chExt cx="4680000" cy="2278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812" y="3693790"/>
              <a:ext cx="4680000" cy="22786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1AD588B-2106-46E0-B60E-69B67412446B}"/>
                </a:ext>
              </a:extLst>
            </p:cNvPr>
            <p:cNvSpPr txBox="1"/>
            <p:nvPr/>
          </p:nvSpPr>
          <p:spPr>
            <a:xfrm>
              <a:off x="17122388" y="5664692"/>
              <a:ext cx="1550424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ECB89A35-439F-4A3B-ADEF-B8DCB36DDEDA}"/>
              </a:ext>
            </a:extLst>
          </p:cNvPr>
          <p:cNvGrpSpPr/>
          <p:nvPr/>
        </p:nvGrpSpPr>
        <p:grpSpPr>
          <a:xfrm>
            <a:off x="1769898" y="1162278"/>
            <a:ext cx="4680000" cy="2278679"/>
            <a:chOff x="12920955" y="1162278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0955" y="1162278"/>
              <a:ext cx="4680000" cy="227867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8A6CED9-DF99-463E-B528-7471AB39A7CA}"/>
                </a:ext>
              </a:extLst>
            </p:cNvPr>
            <p:cNvSpPr txBox="1"/>
            <p:nvPr/>
          </p:nvSpPr>
          <p:spPr>
            <a:xfrm>
              <a:off x="16518607" y="3133180"/>
              <a:ext cx="1082348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3BCF114C-F8E1-4369-AEC5-0975E8DBC034}"/>
              </a:ext>
            </a:extLst>
          </p:cNvPr>
          <p:cNvGrpSpPr/>
          <p:nvPr/>
        </p:nvGrpSpPr>
        <p:grpSpPr>
          <a:xfrm>
            <a:off x="1769898" y="3693790"/>
            <a:ext cx="4680000" cy="2278679"/>
            <a:chOff x="12920955" y="3693790"/>
            <a:chExt cx="4680000" cy="227867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0955" y="3693790"/>
              <a:ext cx="4680000" cy="227867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629147AC-59E4-418B-ADCA-3B3A68659123}"/>
                </a:ext>
              </a:extLst>
            </p:cNvPr>
            <p:cNvSpPr txBox="1"/>
            <p:nvPr/>
          </p:nvSpPr>
          <p:spPr>
            <a:xfrm>
              <a:off x="16518607" y="5664692"/>
              <a:ext cx="1082348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4552A5-2F94-4485-A9D7-0D2D9E8F18D1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26079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전투 중에 </a:t>
            </a:r>
            <a:r>
              <a:rPr lang="ko-KR" altLang="en-US" dirty="0" err="1"/>
              <a:t>스킬을</a:t>
            </a:r>
            <a:r>
              <a:rPr lang="ko-KR" altLang="en-US" dirty="0"/>
              <a:t> 사용하면 캐릭터의 이미지와 스킬 이름이 나타나며 </a:t>
            </a:r>
            <a:r>
              <a:rPr lang="ko-KR" altLang="en-US" dirty="0" err="1"/>
              <a:t>스킬을</a:t>
            </a:r>
            <a:r>
              <a:rPr lang="ko-KR" altLang="en-US" dirty="0"/>
              <a:t> 사용 했다는 것을 알려 준다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게임 내 영상을 보여준다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경고 메시지가 나옴으로 강력한 적이 나타남을 알려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특수한 상황 연출을 통해 게임의 주요 시스템을 알려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캐릭터의 </a:t>
            </a:r>
            <a:r>
              <a:rPr lang="ko-KR" altLang="en-US" dirty="0" err="1"/>
              <a:t>스킬의</a:t>
            </a:r>
            <a:r>
              <a:rPr lang="ko-KR" altLang="en-US" dirty="0"/>
              <a:t> 발동을 알려주어 플레이어의 조작에 재미를 주고</a:t>
            </a:r>
            <a:r>
              <a:rPr lang="en-US" altLang="ko-KR" dirty="0"/>
              <a:t>, </a:t>
            </a:r>
            <a:r>
              <a:rPr lang="ko-KR" altLang="en-US" dirty="0" err="1" smtClean="0"/>
              <a:t>스킬에</a:t>
            </a:r>
            <a:r>
              <a:rPr lang="ko-KR" altLang="en-US" dirty="0" smtClean="0"/>
              <a:t> </a:t>
            </a:r>
            <a:r>
              <a:rPr lang="ko-KR" altLang="en-US" dirty="0"/>
              <a:t>대한 </a:t>
            </a:r>
            <a:r>
              <a:rPr lang="ko-KR" altLang="en-US" sz="1800" b="1" dirty="0">
                <a:solidFill>
                  <a:srgbClr val="0070C0"/>
                </a:solidFill>
              </a:rPr>
              <a:t>궁금증</a:t>
            </a:r>
            <a:r>
              <a:rPr lang="ko-KR" altLang="en-US" dirty="0"/>
              <a:t>이 생기게 하여 캐릭터 </a:t>
            </a:r>
            <a:r>
              <a:rPr lang="ko-KR" altLang="en-US" sz="1800" b="1" dirty="0">
                <a:solidFill>
                  <a:srgbClr val="0070C0"/>
                </a:solidFill>
              </a:rPr>
              <a:t>수집의 목표</a:t>
            </a:r>
            <a:r>
              <a:rPr lang="ko-KR" altLang="en-US" dirty="0"/>
              <a:t>가 생기게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자주 캐릭터의 모습을 보여줌으로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을 높여준다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시스템의 효과를 </a:t>
            </a:r>
            <a:r>
              <a:rPr lang="ko-KR" altLang="en-US" sz="1800" b="1" dirty="0">
                <a:solidFill>
                  <a:srgbClr val="0070C0"/>
                </a:solidFill>
              </a:rPr>
              <a:t>시각적</a:t>
            </a:r>
            <a:r>
              <a:rPr lang="ko-KR" altLang="en-US" dirty="0"/>
              <a:t>으로 잘 보이게 해준다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플레이 중 연출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80634" y="3573789"/>
            <a:ext cx="5021878" cy="2516768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0BCAABC-D7EE-4089-B766-8D32A6E778F3}"/>
              </a:ext>
            </a:extLst>
          </p:cNvPr>
          <p:cNvGrpSpPr/>
          <p:nvPr/>
        </p:nvGrpSpPr>
        <p:grpSpPr>
          <a:xfrm>
            <a:off x="4125117" y="1270000"/>
            <a:ext cx="2278871" cy="4680000"/>
            <a:chOff x="4490841" y="1270000"/>
            <a:chExt cx="2278871" cy="468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841" y="1270000"/>
              <a:ext cx="2278871" cy="46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69EA638-F663-4105-BEB3-FAE96A1787C8}"/>
                </a:ext>
              </a:extLst>
            </p:cNvPr>
            <p:cNvSpPr txBox="1"/>
            <p:nvPr/>
          </p:nvSpPr>
          <p:spPr>
            <a:xfrm>
              <a:off x="5866901" y="564222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EA30466-56AB-4531-A364-6AF9CEDAD14F}"/>
              </a:ext>
            </a:extLst>
          </p:cNvPr>
          <p:cNvGrpSpPr/>
          <p:nvPr/>
        </p:nvGrpSpPr>
        <p:grpSpPr>
          <a:xfrm>
            <a:off x="1769253" y="1270000"/>
            <a:ext cx="2278871" cy="4680000"/>
            <a:chOff x="2134977" y="1270000"/>
            <a:chExt cx="2278871" cy="46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977" y="1270000"/>
              <a:ext cx="2278871" cy="46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F094B7A-886B-4576-A102-5F19CC37B8FD}"/>
                </a:ext>
              </a:extLst>
            </p:cNvPr>
            <p:cNvSpPr txBox="1"/>
            <p:nvPr/>
          </p:nvSpPr>
          <p:spPr>
            <a:xfrm>
              <a:off x="3511037" y="564222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6E37A95-31C4-4C0E-B1E6-1ECD34EC6284}"/>
              </a:ext>
            </a:extLst>
          </p:cNvPr>
          <p:cNvGrpSpPr/>
          <p:nvPr/>
        </p:nvGrpSpPr>
        <p:grpSpPr>
          <a:xfrm>
            <a:off x="1769253" y="3657767"/>
            <a:ext cx="4680000" cy="2278679"/>
            <a:chOff x="13327324" y="3573788"/>
            <a:chExt cx="4680000" cy="2278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7324" y="3573788"/>
              <a:ext cx="4680000" cy="22786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A215304-65D7-4336-BA35-D65D3118381F}"/>
                </a:ext>
              </a:extLst>
            </p:cNvPr>
            <p:cNvSpPr txBox="1"/>
            <p:nvPr/>
          </p:nvSpPr>
          <p:spPr>
            <a:xfrm>
              <a:off x="16456900" y="5544690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4E49C70-2AD1-4014-B78D-AE63E8CEF723}"/>
              </a:ext>
            </a:extLst>
          </p:cNvPr>
          <p:cNvGrpSpPr/>
          <p:nvPr/>
        </p:nvGrpSpPr>
        <p:grpSpPr>
          <a:xfrm>
            <a:off x="1769253" y="1137977"/>
            <a:ext cx="4680000" cy="2278679"/>
            <a:chOff x="13327324" y="1137977"/>
            <a:chExt cx="4680000" cy="2278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7324" y="1137977"/>
              <a:ext cx="4680000" cy="22786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62BA362-94FA-4BC9-9C18-50C4858968B6}"/>
                </a:ext>
              </a:extLst>
            </p:cNvPr>
            <p:cNvSpPr txBox="1"/>
            <p:nvPr/>
          </p:nvSpPr>
          <p:spPr>
            <a:xfrm>
              <a:off x="16456900" y="3108879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D63F65-C85D-4581-9C21-F28E226064AA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21360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전투 종료 후에 캐릭터 이미지와 대사가 출력된다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캐릭터마다 다른 대사가 존재한다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전투 종료 후에 전투 보상과 달성 정도를 보여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패배시에</a:t>
            </a:r>
            <a:r>
              <a:rPr lang="ko-KR" altLang="en-US" dirty="0"/>
              <a:t> 강해지는 방법을 제시한다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dirty="0"/>
              <a:t>캐릭터마다 다른 대사를 하게 함으로 </a:t>
            </a:r>
            <a:r>
              <a:rPr lang="ko-KR" altLang="en-US" dirty="0" err="1"/>
              <a:t>캐릭터성</a:t>
            </a:r>
            <a:r>
              <a:rPr lang="ko-KR" altLang="en-US" dirty="0"/>
              <a:t> 높여 캐릭터 </a:t>
            </a:r>
            <a:r>
              <a:rPr lang="ko-KR" altLang="en-US" sz="1800" b="1" dirty="0">
                <a:solidFill>
                  <a:srgbClr val="0070C0"/>
                </a:solidFill>
              </a:rPr>
              <a:t>수집욕구</a:t>
            </a:r>
            <a:r>
              <a:rPr lang="ko-KR" altLang="en-US" dirty="0"/>
              <a:t>를 향상시킨다</a:t>
            </a:r>
            <a:r>
              <a:rPr lang="en-US" altLang="ko-KR" dirty="0"/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dirty="0"/>
              <a:t>전투의 결과를 한눈에 보기 쉽게 하여 </a:t>
            </a:r>
            <a:r>
              <a:rPr lang="ko-KR" altLang="en-US" sz="1800" b="1" dirty="0">
                <a:solidFill>
                  <a:srgbClr val="0070C0"/>
                </a:solidFill>
              </a:rPr>
              <a:t>전투의 동기</a:t>
            </a:r>
            <a:r>
              <a:rPr lang="ko-KR" altLang="en-US" dirty="0"/>
              <a:t>를 부여한다</a:t>
            </a:r>
            <a:r>
              <a:rPr lang="en-US" altLang="ko-KR" dirty="0"/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dirty="0"/>
              <a:t>패배 할 경우 </a:t>
            </a:r>
            <a:r>
              <a:rPr lang="ko-KR" altLang="en-US" sz="1800" b="1" dirty="0">
                <a:solidFill>
                  <a:srgbClr val="0070C0"/>
                </a:solidFill>
              </a:rPr>
              <a:t>방향성을 제시함</a:t>
            </a:r>
            <a:r>
              <a:rPr lang="ko-KR" altLang="en-US" dirty="0"/>
              <a:t>으로 플레이어의 목적을 명확하게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124074" y="101601"/>
            <a:ext cx="9229725" cy="444500"/>
          </a:xfrm>
        </p:spPr>
        <p:txBody>
          <a:bodyPr/>
          <a:lstStyle/>
          <a:p>
            <a:r>
              <a:rPr lang="ko-KR" altLang="en-US" dirty="0" err="1"/>
              <a:t>클리어</a:t>
            </a:r>
            <a:r>
              <a:rPr lang="ko-KR" altLang="en-US" dirty="0"/>
              <a:t> 후 연출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80633" y="3314700"/>
            <a:ext cx="5133315" cy="2792186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412DDF4-0510-419E-857C-C0BEB797B2FB}"/>
              </a:ext>
            </a:extLst>
          </p:cNvPr>
          <p:cNvGrpSpPr/>
          <p:nvPr/>
        </p:nvGrpSpPr>
        <p:grpSpPr>
          <a:xfrm>
            <a:off x="4197025" y="1127337"/>
            <a:ext cx="2278871" cy="4680000"/>
            <a:chOff x="4542259" y="1127337"/>
            <a:chExt cx="2278871" cy="468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259" y="1127337"/>
              <a:ext cx="2278871" cy="468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19EF4F9-7647-4BA2-A998-A4A09A560D5B}"/>
                </a:ext>
              </a:extLst>
            </p:cNvPr>
            <p:cNvSpPr txBox="1"/>
            <p:nvPr/>
          </p:nvSpPr>
          <p:spPr>
            <a:xfrm>
              <a:off x="5918319" y="5499560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756AD892-A532-40FE-A0EA-75C0F73A4123}"/>
              </a:ext>
            </a:extLst>
          </p:cNvPr>
          <p:cNvGrpSpPr/>
          <p:nvPr/>
        </p:nvGrpSpPr>
        <p:grpSpPr>
          <a:xfrm>
            <a:off x="1768154" y="1127337"/>
            <a:ext cx="2278871" cy="4680000"/>
            <a:chOff x="2113388" y="1127337"/>
            <a:chExt cx="2278871" cy="468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388" y="1127337"/>
              <a:ext cx="2278871" cy="468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5F3E934-A74D-4D59-AF33-1C94A65B93F3}"/>
                </a:ext>
              </a:extLst>
            </p:cNvPr>
            <p:cNvSpPr txBox="1"/>
            <p:nvPr/>
          </p:nvSpPr>
          <p:spPr>
            <a:xfrm>
              <a:off x="3489448" y="5499560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9EC375D3-561C-434C-AFC6-FA218DEF5220}"/>
              </a:ext>
            </a:extLst>
          </p:cNvPr>
          <p:cNvGrpSpPr/>
          <p:nvPr/>
        </p:nvGrpSpPr>
        <p:grpSpPr>
          <a:xfrm>
            <a:off x="1768154" y="1127337"/>
            <a:ext cx="4680000" cy="2278679"/>
            <a:chOff x="19275713" y="1127337"/>
            <a:chExt cx="4680000" cy="22786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5713" y="1127337"/>
              <a:ext cx="4680000" cy="22786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9A5BCF8-9BB8-40CA-89F8-C1632BE07CE0}"/>
                </a:ext>
              </a:extLst>
            </p:cNvPr>
            <p:cNvSpPr txBox="1"/>
            <p:nvPr/>
          </p:nvSpPr>
          <p:spPr>
            <a:xfrm>
              <a:off x="23232438" y="3098239"/>
              <a:ext cx="723275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62FC05D-B683-4630-A62D-C605E77450A9}"/>
              </a:ext>
            </a:extLst>
          </p:cNvPr>
          <p:cNvGrpSpPr/>
          <p:nvPr/>
        </p:nvGrpSpPr>
        <p:grpSpPr>
          <a:xfrm>
            <a:off x="1768154" y="3543176"/>
            <a:ext cx="4680000" cy="2278679"/>
            <a:chOff x="19275713" y="3543176"/>
            <a:chExt cx="4680000" cy="22786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5713" y="3543176"/>
              <a:ext cx="4680000" cy="227867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56842A0-DCE8-4039-93B3-C9EB30EBE7A7}"/>
                </a:ext>
              </a:extLst>
            </p:cNvPr>
            <p:cNvSpPr txBox="1"/>
            <p:nvPr/>
          </p:nvSpPr>
          <p:spPr>
            <a:xfrm>
              <a:off x="23232438" y="5514078"/>
              <a:ext cx="723275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레이븐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F578381-784A-46B5-B4BF-99C647825CC2}"/>
              </a:ext>
            </a:extLst>
          </p:cNvPr>
          <p:cNvGrpSpPr/>
          <p:nvPr/>
        </p:nvGrpSpPr>
        <p:grpSpPr>
          <a:xfrm>
            <a:off x="1768154" y="3543176"/>
            <a:ext cx="4680000" cy="2278679"/>
            <a:chOff x="13410653" y="3543176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0653" y="3543176"/>
              <a:ext cx="4680000" cy="22786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43A74B0-D1BB-471D-929F-4B1E97B9D83A}"/>
                </a:ext>
              </a:extLst>
            </p:cNvPr>
            <p:cNvSpPr txBox="1"/>
            <p:nvPr/>
          </p:nvSpPr>
          <p:spPr>
            <a:xfrm>
              <a:off x="16540229" y="5514078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51B7401A-7716-4A9B-8E35-9A230565F873}"/>
              </a:ext>
            </a:extLst>
          </p:cNvPr>
          <p:cNvGrpSpPr/>
          <p:nvPr/>
        </p:nvGrpSpPr>
        <p:grpSpPr>
          <a:xfrm>
            <a:off x="1768154" y="3543176"/>
            <a:ext cx="4680000" cy="2278679"/>
            <a:chOff x="12192000" y="4360220"/>
            <a:chExt cx="4680000" cy="227867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4360220"/>
              <a:ext cx="4680000" cy="22786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B9CE97B-F379-4ACD-B6F1-02D8FC950C44}"/>
                </a:ext>
              </a:extLst>
            </p:cNvPr>
            <p:cNvSpPr txBox="1"/>
            <p:nvPr/>
          </p:nvSpPr>
          <p:spPr>
            <a:xfrm>
              <a:off x="15789652" y="6331122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8C86CEB-A944-4583-84DB-625559A2D5FC}"/>
              </a:ext>
            </a:extLst>
          </p:cNvPr>
          <p:cNvGrpSpPr/>
          <p:nvPr/>
        </p:nvGrpSpPr>
        <p:grpSpPr>
          <a:xfrm>
            <a:off x="1768154" y="1127337"/>
            <a:ext cx="4680000" cy="2278679"/>
            <a:chOff x="13410653" y="1127337"/>
            <a:chExt cx="4680000" cy="2278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0653" y="1127337"/>
              <a:ext cx="4680000" cy="22786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9E751EF-5C46-4179-A38B-EDF37EF16C90}"/>
                </a:ext>
              </a:extLst>
            </p:cNvPr>
            <p:cNvSpPr txBox="1"/>
            <p:nvPr/>
          </p:nvSpPr>
          <p:spPr>
            <a:xfrm>
              <a:off x="16540229" y="3098239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552CD5C-9863-49D7-AB82-72B5E5D1AACB}"/>
              </a:ext>
            </a:extLst>
          </p:cNvPr>
          <p:cNvGrpSpPr/>
          <p:nvPr/>
        </p:nvGrpSpPr>
        <p:grpSpPr>
          <a:xfrm>
            <a:off x="1768154" y="1127337"/>
            <a:ext cx="4680000" cy="2278679"/>
            <a:chOff x="12192000" y="1944381"/>
            <a:chExt cx="4680000" cy="227867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1944381"/>
              <a:ext cx="4680000" cy="22786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C4A483D-F543-4B1A-AB29-68B3FA9A8F35}"/>
                </a:ext>
              </a:extLst>
            </p:cNvPr>
            <p:cNvSpPr txBox="1"/>
            <p:nvPr/>
          </p:nvSpPr>
          <p:spPr>
            <a:xfrm>
              <a:off x="15789652" y="3915283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270A4D2-40FE-4E9C-9AC2-33446E10D1DC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17991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655</TotalTime>
  <Words>1545</Words>
  <Application>Microsoft Office PowerPoint</Application>
  <PresentationFormat>사용자 지정</PresentationFormat>
  <Paragraphs>364</Paragraphs>
  <Slides>18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default theme</vt:lpstr>
      <vt:lpstr>스토리텔링 적용</vt:lpstr>
      <vt:lpstr>PowerPoint 프레젠테이션</vt:lpstr>
      <vt:lpstr>간략 소개 &amp; 고려사항</vt:lpstr>
      <vt:lpstr>같은 플렛폼의 게임</vt:lpstr>
      <vt:lpstr>같은 플렛폼의 게임</vt:lpstr>
      <vt:lpstr>게임 비교</vt:lpstr>
      <vt:lpstr>튜토리얼</vt:lpstr>
      <vt:lpstr>플레이 중 연출</vt:lpstr>
      <vt:lpstr>클리어 후 연출</vt:lpstr>
      <vt:lpstr>로딩 화면</vt:lpstr>
      <vt:lpstr>스토리 열람</vt:lpstr>
      <vt:lpstr>종합정리</vt:lpstr>
      <vt:lpstr>튜토리얼 및 플레이 중 연출</vt:lpstr>
      <vt:lpstr>클리어 후 연출</vt:lpstr>
      <vt:lpstr>로딩 화면</vt:lpstr>
      <vt:lpstr>스토리 열람</vt:lpstr>
      <vt:lpstr>정리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FullName</cp:lastModifiedBy>
  <cp:revision>257</cp:revision>
  <dcterms:created xsi:type="dcterms:W3CDTF">2015-08-15T23:33:07Z</dcterms:created>
  <dcterms:modified xsi:type="dcterms:W3CDTF">2019-09-19T03:12:48Z</dcterms:modified>
</cp:coreProperties>
</file>